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9" r:id="rId3"/>
    <p:sldId id="324" r:id="rId4"/>
    <p:sldId id="301" r:id="rId5"/>
    <p:sldId id="302" r:id="rId6"/>
    <p:sldId id="292" r:id="rId7"/>
    <p:sldId id="293" r:id="rId8"/>
    <p:sldId id="295" r:id="rId9"/>
    <p:sldId id="264" r:id="rId10"/>
    <p:sldId id="297" r:id="rId11"/>
    <p:sldId id="298" r:id="rId12"/>
    <p:sldId id="325" r:id="rId13"/>
    <p:sldId id="296" r:id="rId14"/>
    <p:sldId id="300" r:id="rId15"/>
    <p:sldId id="303" r:id="rId16"/>
    <p:sldId id="305" r:id="rId17"/>
    <p:sldId id="307" r:id="rId18"/>
    <p:sldId id="308" r:id="rId19"/>
    <p:sldId id="309" r:id="rId20"/>
    <p:sldId id="310" r:id="rId21"/>
    <p:sldId id="314" r:id="rId22"/>
    <p:sldId id="311" r:id="rId23"/>
    <p:sldId id="315" r:id="rId24"/>
    <p:sldId id="316" r:id="rId25"/>
    <p:sldId id="317" r:id="rId26"/>
    <p:sldId id="320" r:id="rId27"/>
    <p:sldId id="321" r:id="rId28"/>
    <p:sldId id="318" r:id="rId29"/>
    <p:sldId id="312" r:id="rId30"/>
    <p:sldId id="322" r:id="rId31"/>
    <p:sldId id="313" r:id="rId32"/>
    <p:sldId id="326" r:id="rId33"/>
    <p:sldId id="323" r:id="rId34"/>
    <p:sldId id="261" r:id="rId35"/>
    <p:sldId id="304" r:id="rId36"/>
    <p:sldId id="262" r:id="rId37"/>
    <p:sldId id="263" r:id="rId38"/>
    <p:sldId id="32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p:cViewPr varScale="1">
        <p:scale>
          <a:sx n="80" d="100"/>
          <a:sy n="80" d="100"/>
        </p:scale>
        <p:origin x="22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9391-BC24-2641-A46F-DCBDFC8A1185}" type="datetimeFigureOut">
              <a:rPr lang="en-US" smtClean="0"/>
              <a:t>12/18/2024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99F3F-7018-3648-AE4B-D06C75E463A0}" type="slidenum">
              <a:rPr lang="en-US" smtClean="0"/>
              <a:t>‹#›</a:t>
            </a:fld>
            <a:endParaRPr lang="en-US"/>
          </a:p>
        </p:txBody>
      </p:sp>
    </p:spTree>
    <p:extLst>
      <p:ext uri="{BB962C8B-B14F-4D97-AF65-F5344CB8AC3E}">
        <p14:creationId xmlns:p14="http://schemas.microsoft.com/office/powerpoint/2010/main" val="67846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considered involved three points on a line, two of which were very close together, and one of which was very far apart. We wanted to know if it was always possible to create a triangle out of these three points using a filter function taking the y coordinates. </a:t>
            </a:r>
          </a:p>
          <a:p>
            <a:r>
              <a:rPr lang="en-US" dirty="0">
                <a:ea typeface="Calibri"/>
                <a:cs typeface="Calibri"/>
              </a:rPr>
              <a:t>The figure on the right shows the triangle example with trivial clustering, and the one on the right shows a fail with nontrivial clustering. </a:t>
            </a:r>
          </a:p>
        </p:txBody>
      </p:sp>
      <p:sp>
        <p:nvSpPr>
          <p:cNvPr id="4" name="Slide Number Placeholder 3"/>
          <p:cNvSpPr>
            <a:spLocks noGrp="1"/>
          </p:cNvSpPr>
          <p:nvPr>
            <p:ph type="sldNum" sz="quarter" idx="5"/>
          </p:nvPr>
        </p:nvSpPr>
        <p:spPr/>
        <p:txBody>
          <a:bodyPr/>
          <a:lstStyle/>
          <a:p>
            <a:fld id="{B34CE5BA-2B13-431F-9E20-15CB454E160A}" type="slidenum">
              <a:rPr lang="en-US"/>
              <a:t>33</a:t>
            </a:fld>
            <a:endParaRPr lang="en-US"/>
          </a:p>
        </p:txBody>
      </p:sp>
    </p:spTree>
    <p:extLst>
      <p:ext uri="{BB962C8B-B14F-4D97-AF65-F5344CB8AC3E}">
        <p14:creationId xmlns:p14="http://schemas.microsoft.com/office/powerpoint/2010/main" val="295913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uses a bisection algorithm to minimize the overlap fraction in order to have one connected component. It looks at two different clustering algorithms. </a:t>
            </a:r>
            <a:r>
              <a:rPr lang="en-US" dirty="0" err="1"/>
              <a:t>KMeans</a:t>
            </a:r>
            <a:r>
              <a:rPr lang="en-US" dirty="0"/>
              <a:t> (red), and </a:t>
            </a:r>
            <a:r>
              <a:rPr lang="en-US" dirty="0" err="1"/>
              <a:t>DBScan</a:t>
            </a:r>
            <a:r>
              <a:rPr lang="en-US" dirty="0"/>
              <a:t> (blue). They both use a filter function that takes the y coordinates. The number of clusters in the </a:t>
            </a:r>
            <a:r>
              <a:rPr lang="en-US" dirty="0" err="1"/>
              <a:t>KMeans</a:t>
            </a:r>
            <a:r>
              <a:rPr lang="en-US" dirty="0"/>
              <a:t> clustering algorithm is set to 1. This allows us to analyze the minimum overlap fraction required to get a triangle.</a:t>
            </a:r>
          </a:p>
        </p:txBody>
      </p:sp>
      <p:sp>
        <p:nvSpPr>
          <p:cNvPr id="4" name="Slide Number Placeholder 3"/>
          <p:cNvSpPr>
            <a:spLocks noGrp="1"/>
          </p:cNvSpPr>
          <p:nvPr>
            <p:ph type="sldNum" sz="quarter" idx="5"/>
          </p:nvPr>
        </p:nvSpPr>
        <p:spPr/>
        <p:txBody>
          <a:bodyPr/>
          <a:lstStyle/>
          <a:p>
            <a:fld id="{B34CE5BA-2B13-431F-9E20-15CB454E160A}" type="slidenum">
              <a:t>34</a:t>
            </a:fld>
            <a:endParaRPr lang="en-US"/>
          </a:p>
        </p:txBody>
      </p:sp>
    </p:spTree>
    <p:extLst>
      <p:ext uri="{BB962C8B-B14F-4D97-AF65-F5344CB8AC3E}">
        <p14:creationId xmlns:p14="http://schemas.microsoft.com/office/powerpoint/2010/main" val="348431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Because there was a lower overlap fraction needed to have one connected component for </a:t>
            </a:r>
            <a:r>
              <a:rPr lang="en-US" dirty="0" err="1">
                <a:ea typeface="Calibri"/>
                <a:cs typeface="Calibri"/>
              </a:rPr>
              <a:t>DBScan</a:t>
            </a:r>
            <a:r>
              <a:rPr lang="en-US" dirty="0">
                <a:ea typeface="Calibri"/>
                <a:cs typeface="Calibri"/>
              </a:rPr>
              <a:t>, we decided to investigate it further. </a:t>
            </a:r>
            <a:r>
              <a:rPr lang="en-US" dirty="0"/>
              <a:t>Another way to visualize this is to look at the proportion of graphs that have one connected component compared to two connected components. This allows us to analyze the relationship between connected components and overlap fraction. The above figure suggests that there is an almost linear increase in the proportion of graphs with one connected component as the overlap fraction increases.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35</a:t>
            </a:fld>
            <a:endParaRPr lang="en-US"/>
          </a:p>
        </p:txBody>
      </p:sp>
    </p:spTree>
    <p:extLst>
      <p:ext uri="{BB962C8B-B14F-4D97-AF65-F5344CB8AC3E}">
        <p14:creationId xmlns:p14="http://schemas.microsoft.com/office/powerpoint/2010/main" val="149613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more than three points on a line to analyze connected components. This figure shows how it seems that some of the data is almost normally distributed. Once the overlap fraction gets large enough, though, the proportion with one connected component dominates.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36</a:t>
            </a:fld>
            <a:endParaRPr lang="en-US"/>
          </a:p>
        </p:txBody>
      </p:sp>
    </p:spTree>
    <p:extLst>
      <p:ext uri="{BB962C8B-B14F-4D97-AF65-F5344CB8AC3E}">
        <p14:creationId xmlns:p14="http://schemas.microsoft.com/office/powerpoint/2010/main" val="371106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98DC-5AA7-478A-119E-7E480155D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66FEF-6A29-61AD-8CF6-78123640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80790-0F67-716B-B7EE-B57E32AB63EA}"/>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20464864-740D-2525-F830-7CA81B2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CEFC9-74CA-B038-BD5D-A8258436F57F}"/>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72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0EF-F884-530A-98CB-1E2DEE26E0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F00A95-2C48-3854-F008-94565B872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17D57-7277-568C-FA8B-601658733794}"/>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8A878534-234E-843D-EAC6-72037AAD3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358C9-47E2-0C6B-7461-732F21B548E2}"/>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5803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85A29-2D1C-3199-5570-F8FD13E36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DBF94-7896-5312-E6DD-C4B9DBFC74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7DFFF-2446-6C30-2288-8175A2A85409}"/>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67DE7F88-5DA4-0F54-4960-021511A6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01846-8A4A-8452-03EE-EEC15BABF5D5}"/>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22894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53"/>
        <p:cNvGrpSpPr/>
        <p:nvPr/>
      </p:nvGrpSpPr>
      <p:grpSpPr>
        <a:xfrm>
          <a:off x="0" y="0"/>
          <a:ext cx="0" cy="0"/>
          <a:chOff x="0" y="0"/>
          <a:chExt cx="0" cy="0"/>
        </a:xfrm>
      </p:grpSpPr>
      <p:sp>
        <p:nvSpPr>
          <p:cNvPr id="954" name="Google Shape;954;p18"/>
          <p:cNvSpPr txBox="1">
            <a:spLocks noGrp="1"/>
          </p:cNvSpPr>
          <p:nvPr>
            <p:ph type="title"/>
          </p:nvPr>
        </p:nvSpPr>
        <p:spPr>
          <a:xfrm>
            <a:off x="1396800" y="1987400"/>
            <a:ext cx="3848000" cy="136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955" name="Google Shape;955;p18"/>
          <p:cNvSpPr txBox="1">
            <a:spLocks noGrp="1"/>
          </p:cNvSpPr>
          <p:nvPr>
            <p:ph type="subTitle" idx="1"/>
          </p:nvPr>
        </p:nvSpPr>
        <p:spPr>
          <a:xfrm>
            <a:off x="1684400" y="3355800"/>
            <a:ext cx="3560400" cy="151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GB"/>
              <a:t>Click to edit Master subtitle style</a:t>
            </a:r>
            <a:endParaRPr/>
          </a:p>
        </p:txBody>
      </p:sp>
      <p:grpSp>
        <p:nvGrpSpPr>
          <p:cNvPr id="956" name="Google Shape;956;p18"/>
          <p:cNvGrpSpPr/>
          <p:nvPr/>
        </p:nvGrpSpPr>
        <p:grpSpPr>
          <a:xfrm rot="10800000" flipH="1">
            <a:off x="-256340" y="2356388"/>
            <a:ext cx="4715184" cy="4501613"/>
            <a:chOff x="-450014" y="-174802"/>
            <a:chExt cx="3798484" cy="3626434"/>
          </a:xfrm>
        </p:grpSpPr>
        <p:cxnSp>
          <p:nvCxnSpPr>
            <p:cNvPr id="957" name="Google Shape;957;p18"/>
            <p:cNvCxnSpPr>
              <a:stCxn id="958" idx="7"/>
              <a:endCxn id="959" idx="1"/>
            </p:cNvCxnSpPr>
            <p:nvPr/>
          </p:nvCxnSpPr>
          <p:spPr>
            <a:xfrm>
              <a:off x="1961927" y="158971"/>
              <a:ext cx="1345200" cy="243000"/>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60;p18"/>
            <p:cNvCxnSpPr>
              <a:stCxn id="961" idx="5"/>
              <a:endCxn id="962" idx="0"/>
            </p:cNvCxnSpPr>
            <p:nvPr/>
          </p:nvCxnSpPr>
          <p:spPr>
            <a:xfrm flipH="1">
              <a:off x="194677" y="1633227"/>
              <a:ext cx="641700" cy="1008300"/>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8"/>
            <p:cNvCxnSpPr>
              <a:stCxn id="964" idx="5"/>
              <a:endCxn id="965" idx="0"/>
            </p:cNvCxnSpPr>
            <p:nvPr/>
          </p:nvCxnSpPr>
          <p:spPr>
            <a:xfrm flipH="1">
              <a:off x="653549" y="364058"/>
              <a:ext cx="535200" cy="334200"/>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8"/>
            <p:cNvCxnSpPr>
              <a:stCxn id="967" idx="6"/>
              <a:endCxn id="965" idx="3"/>
            </p:cNvCxnSpPr>
            <p:nvPr/>
          </p:nvCxnSpPr>
          <p:spPr>
            <a:xfrm rot="10800000" flipH="1">
              <a:off x="241728" y="739482"/>
              <a:ext cx="394500" cy="26880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8"/>
            <p:cNvCxnSpPr>
              <a:stCxn id="969" idx="5"/>
              <a:endCxn id="970" idx="2"/>
            </p:cNvCxnSpPr>
            <p:nvPr/>
          </p:nvCxnSpPr>
          <p:spPr>
            <a:xfrm rot="10800000" flipH="1">
              <a:off x="139439" y="698649"/>
              <a:ext cx="1553100" cy="82770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8"/>
            <p:cNvCxnSpPr>
              <a:stCxn id="964" idx="6"/>
              <a:endCxn id="958" idx="1"/>
            </p:cNvCxnSpPr>
            <p:nvPr/>
          </p:nvCxnSpPr>
          <p:spPr>
            <a:xfrm rot="10800000" flipH="1">
              <a:off x="1195822" y="158881"/>
              <a:ext cx="732000" cy="1881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8"/>
            <p:cNvCxnSpPr>
              <a:stCxn id="967" idx="0"/>
              <a:endCxn id="962" idx="3"/>
            </p:cNvCxnSpPr>
            <p:nvPr/>
          </p:nvCxnSpPr>
          <p:spPr>
            <a:xfrm rot="10800000">
              <a:off x="177678" y="2682732"/>
              <a:ext cx="39900" cy="7206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8"/>
            <p:cNvCxnSpPr>
              <a:stCxn id="969" idx="0"/>
              <a:endCxn id="965" idx="2"/>
            </p:cNvCxnSpPr>
            <p:nvPr/>
          </p:nvCxnSpPr>
          <p:spPr>
            <a:xfrm rot="10800000" flipH="1">
              <a:off x="122363" y="722522"/>
              <a:ext cx="507000" cy="7626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8"/>
            <p:cNvCxnSpPr>
              <a:endCxn id="961"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8"/>
            <p:cNvCxnSpPr>
              <a:endCxn id="969" idx="3"/>
            </p:cNvCxnSpPr>
            <p:nvPr/>
          </p:nvCxnSpPr>
          <p:spPr>
            <a:xfrm rot="10800000" flipH="1">
              <a:off x="-450014" y="1526349"/>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8"/>
            <p:cNvCxnSpPr>
              <a:endCxn id="961" idx="1"/>
            </p:cNvCxnSpPr>
            <p:nvPr/>
          </p:nvCxnSpPr>
          <p:spPr>
            <a:xfrm>
              <a:off x="-185977" y="878173"/>
              <a:ext cx="988200" cy="7209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8"/>
            <p:cNvCxnSpPr>
              <a:endCxn id="978" idx="4"/>
            </p:cNvCxnSpPr>
            <p:nvPr/>
          </p:nvCxnSpPr>
          <p:spPr>
            <a:xfrm rot="10800000" flipH="1">
              <a:off x="-134400" y="527498"/>
              <a:ext cx="573900" cy="678900"/>
            </a:xfrm>
            <a:prstGeom prst="straightConnector1">
              <a:avLst/>
            </a:prstGeom>
            <a:noFill/>
            <a:ln w="9525" cap="flat" cmpd="sng">
              <a:solidFill>
                <a:schemeClr val="dk2"/>
              </a:solidFill>
              <a:prstDash val="solid"/>
              <a:round/>
              <a:headEnd type="none" w="med" len="med"/>
              <a:tailEnd type="none" w="med" len="med"/>
            </a:ln>
          </p:spPr>
        </p:cxnSp>
        <p:cxnSp>
          <p:nvCxnSpPr>
            <p:cNvPr id="979" name="Google Shape;979;p18"/>
            <p:cNvCxnSpPr>
              <a:stCxn id="978" idx="6"/>
              <a:endCxn id="964" idx="2"/>
            </p:cNvCxnSpPr>
            <p:nvPr/>
          </p:nvCxnSpPr>
          <p:spPr>
            <a:xfrm rot="10800000" flipH="1">
              <a:off x="463650" y="347048"/>
              <a:ext cx="684000" cy="15630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80;p18"/>
            <p:cNvCxnSpPr>
              <a:endCxn id="978" idx="0"/>
            </p:cNvCxnSpPr>
            <p:nvPr/>
          </p:nvCxnSpPr>
          <p:spPr>
            <a:xfrm>
              <a:off x="220800" y="-174802"/>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8"/>
            <p:cNvCxnSpPr>
              <a:endCxn id="978" idx="3"/>
            </p:cNvCxnSpPr>
            <p:nvPr/>
          </p:nvCxnSpPr>
          <p:spPr>
            <a:xfrm rot="10800000" flipH="1">
              <a:off x="-133477" y="520425"/>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8"/>
            <p:cNvCxnSpPr>
              <a:stCxn id="965" idx="7"/>
              <a:endCxn id="958" idx="3"/>
            </p:cNvCxnSpPr>
            <p:nvPr/>
          </p:nvCxnSpPr>
          <p:spPr>
            <a:xfrm rot="10800000" flipH="1">
              <a:off x="670504" y="193056"/>
              <a:ext cx="1257300" cy="51240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8"/>
            <p:cNvCxnSpPr>
              <a:stCxn id="958" idx="5"/>
              <a:endCxn id="970" idx="1"/>
            </p:cNvCxnSpPr>
            <p:nvPr/>
          </p:nvCxnSpPr>
          <p:spPr>
            <a:xfrm flipH="1">
              <a:off x="1699727" y="193125"/>
              <a:ext cx="262200" cy="48840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84;p18"/>
            <p:cNvCxnSpPr>
              <a:stCxn id="959" idx="4"/>
              <a:endCxn id="970" idx="7"/>
            </p:cNvCxnSpPr>
            <p:nvPr/>
          </p:nvCxnSpPr>
          <p:spPr>
            <a:xfrm flipH="1">
              <a:off x="1734020" y="443055"/>
              <a:ext cx="1590300" cy="238500"/>
            </a:xfrm>
            <a:prstGeom prst="straightConnector1">
              <a:avLst/>
            </a:prstGeom>
            <a:noFill/>
            <a:ln w="9525" cap="flat" cmpd="sng">
              <a:solidFill>
                <a:schemeClr val="dk2"/>
              </a:solidFill>
              <a:prstDash val="solid"/>
              <a:round/>
              <a:headEnd type="none" w="med" len="med"/>
              <a:tailEnd type="none" w="med" len="med"/>
            </a:ln>
          </p:spPr>
        </p:cxnSp>
        <p:sp>
          <p:nvSpPr>
            <p:cNvPr id="967" name="Google Shape;967;p18"/>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8"/>
            <p:cNvSpPr/>
            <p:nvPr/>
          </p:nvSpPr>
          <p:spPr>
            <a:xfrm>
              <a:off x="170533" y="26414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0" name="Google Shape;970;p18"/>
            <p:cNvSpPr/>
            <p:nvPr/>
          </p:nvSpPr>
          <p:spPr>
            <a:xfrm>
              <a:off x="1692670" y="67454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59" name="Google Shape;959;p18"/>
            <p:cNvSpPr/>
            <p:nvPr/>
          </p:nvSpPr>
          <p:spPr>
            <a:xfrm>
              <a:off x="3300170" y="39475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5" name="Google Shape;965;p18"/>
            <p:cNvSpPr/>
            <p:nvPr/>
          </p:nvSpPr>
          <p:spPr>
            <a:xfrm>
              <a:off x="629278" y="6983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4" name="Google Shape;964;p18"/>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1" name="Google Shape;961;p18"/>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9" name="Google Shape;969;p18"/>
            <p:cNvSpPr/>
            <p:nvPr/>
          </p:nvSpPr>
          <p:spPr>
            <a:xfrm>
              <a:off x="98213" y="148512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8" name="Google Shape;978;p18"/>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985" name="Google Shape;985;p18"/>
            <p:cNvCxnSpPr>
              <a:stCxn id="964" idx="0"/>
            </p:cNvCxnSpPr>
            <p:nvPr/>
          </p:nvCxnSpPr>
          <p:spPr>
            <a:xfrm rot="10800000">
              <a:off x="938272" y="-94469"/>
              <a:ext cx="233400" cy="417300"/>
            </a:xfrm>
            <a:prstGeom prst="straightConnector1">
              <a:avLst/>
            </a:prstGeom>
            <a:noFill/>
            <a:ln w="9525" cap="flat" cmpd="sng">
              <a:solidFill>
                <a:schemeClr val="dk2"/>
              </a:solidFill>
              <a:prstDash val="solid"/>
              <a:round/>
              <a:headEnd type="none" w="med" len="med"/>
              <a:tailEnd type="none" w="med" len="med"/>
            </a:ln>
          </p:spPr>
        </p:cxnSp>
        <p:sp>
          <p:nvSpPr>
            <p:cNvPr id="958" name="Google Shape;958;p18"/>
            <p:cNvSpPr/>
            <p:nvPr/>
          </p:nvSpPr>
          <p:spPr>
            <a:xfrm>
              <a:off x="1920700" y="1518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986" name="Google Shape;986;p18"/>
          <p:cNvGrpSpPr/>
          <p:nvPr/>
        </p:nvGrpSpPr>
        <p:grpSpPr>
          <a:xfrm rot="-899960">
            <a:off x="8344767" y="-963197"/>
            <a:ext cx="4890039" cy="5314637"/>
            <a:chOff x="6090091" y="-708187"/>
            <a:chExt cx="3667639" cy="3986097"/>
          </a:xfrm>
        </p:grpSpPr>
        <p:grpSp>
          <p:nvGrpSpPr>
            <p:cNvPr id="987" name="Google Shape;987;p18"/>
            <p:cNvGrpSpPr/>
            <p:nvPr/>
          </p:nvGrpSpPr>
          <p:grpSpPr>
            <a:xfrm rot="1311506" flipH="1">
              <a:off x="6582100" y="-320369"/>
              <a:ext cx="2683622" cy="3210460"/>
              <a:chOff x="-318111" y="-261625"/>
              <a:chExt cx="2996856" cy="3652862"/>
            </a:xfrm>
          </p:grpSpPr>
          <p:cxnSp>
            <p:nvCxnSpPr>
              <p:cNvPr id="988" name="Google Shape;988;p18"/>
              <p:cNvCxnSpPr>
                <a:stCxn id="989" idx="7"/>
              </p:cNvCxnSpPr>
              <p:nvPr/>
            </p:nvCxnSpPr>
            <p:spPr>
              <a:xfrm rot="-10381250">
                <a:off x="1384129" y="382520"/>
                <a:ext cx="1286331" cy="234557"/>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90;p18"/>
              <p:cNvCxnSpPr>
                <a:stCxn id="991" idx="5"/>
                <a:endCxn id="992" idx="0"/>
              </p:cNvCxnSpPr>
              <p:nvPr/>
            </p:nvCxnSpPr>
            <p:spPr>
              <a:xfrm rot="419460">
                <a:off x="527441" y="1828384"/>
                <a:ext cx="350002" cy="1002233"/>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18"/>
              <p:cNvCxnSpPr>
                <a:stCxn id="994" idx="5"/>
                <a:endCxn id="995" idx="0"/>
              </p:cNvCxnSpPr>
              <p:nvPr/>
            </p:nvCxnSpPr>
            <p:spPr>
              <a:xfrm rot="415965" flipH="1">
                <a:off x="919625" y="352923"/>
                <a:ext cx="144154" cy="785168"/>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18"/>
              <p:cNvCxnSpPr>
                <a:stCxn id="997" idx="0"/>
                <a:endCxn id="995" idx="3"/>
              </p:cNvCxnSpPr>
              <p:nvPr/>
            </p:nvCxnSpPr>
            <p:spPr>
              <a:xfrm rot="-10380535" flipH="1">
                <a:off x="356478" y="1138004"/>
                <a:ext cx="382040" cy="2199466"/>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98;p18"/>
              <p:cNvCxnSpPr>
                <a:stCxn id="997" idx="6"/>
                <a:endCxn id="992" idx="3"/>
              </p:cNvCxnSpPr>
              <p:nvPr/>
            </p:nvCxnSpPr>
            <p:spPr>
              <a:xfrm rot="-10381094" flipH="1">
                <a:off x="285877" y="2858522"/>
                <a:ext cx="491142" cy="504429"/>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18"/>
              <p:cNvCxnSpPr>
                <a:stCxn id="1000" idx="5"/>
                <a:endCxn id="995" idx="2"/>
              </p:cNvCxnSpPr>
              <p:nvPr/>
            </p:nvCxnSpPr>
            <p:spPr>
              <a:xfrm rot="419916">
                <a:off x="530074" y="881649"/>
                <a:ext cx="337313" cy="249664"/>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18"/>
              <p:cNvCxnSpPr>
                <a:stCxn id="1000" idx="7"/>
                <a:endCxn id="994" idx="4"/>
              </p:cNvCxnSpPr>
              <p:nvPr/>
            </p:nvCxnSpPr>
            <p:spPr>
              <a:xfrm rot="-10380327" flipH="1">
                <a:off x="572406" y="339659"/>
                <a:ext cx="490249" cy="51953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18"/>
              <p:cNvCxnSpPr>
                <a:stCxn id="1003" idx="7"/>
                <a:endCxn id="991" idx="3"/>
              </p:cNvCxnSpPr>
              <p:nvPr/>
            </p:nvCxnSpPr>
            <p:spPr>
              <a:xfrm rot="-10380418" flipH="1">
                <a:off x="-49847" y="1773871"/>
                <a:ext cx="581526" cy="37221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18"/>
              <p:cNvCxnSpPr>
                <a:stCxn id="1003" idx="0"/>
                <a:endCxn id="1000" idx="3"/>
              </p:cNvCxnSpPr>
              <p:nvPr/>
            </p:nvCxnSpPr>
            <p:spPr>
              <a:xfrm rot="-10381780" flipH="1">
                <a:off x="-14576" y="830007"/>
                <a:ext cx="454862" cy="1304109"/>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18"/>
              <p:cNvCxnSpPr>
                <a:endCxn id="994" idx="3"/>
              </p:cNvCxnSpPr>
              <p:nvPr/>
            </p:nvCxnSpPr>
            <p:spPr>
              <a:xfrm rot="-10380776" flipH="1">
                <a:off x="-130356" y="290862"/>
                <a:ext cx="1159108" cy="868191"/>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18"/>
              <p:cNvCxnSpPr>
                <a:endCxn id="991" idx="1"/>
              </p:cNvCxnSpPr>
              <p:nvPr/>
            </p:nvCxnSpPr>
            <p:spPr>
              <a:xfrm rot="419460">
                <a:off x="-293614" y="1227144"/>
                <a:ext cx="875005" cy="497207"/>
              </a:xfrm>
              <a:prstGeom prst="straightConnector1">
                <a:avLst/>
              </a:prstGeom>
              <a:noFill/>
              <a:ln w="9525" cap="flat" cmpd="sng">
                <a:solidFill>
                  <a:schemeClr val="dk2"/>
                </a:solidFill>
                <a:prstDash val="solid"/>
                <a:round/>
                <a:headEnd type="none" w="med" len="med"/>
                <a:tailEnd type="none" w="med" len="med"/>
              </a:ln>
            </p:spPr>
          </p:cxnSp>
          <p:cxnSp>
            <p:nvCxnSpPr>
              <p:cNvPr id="1007" name="Google Shape;1007;p18"/>
              <p:cNvCxnSpPr>
                <a:endCxn id="1008" idx="4"/>
              </p:cNvCxnSpPr>
              <p:nvPr/>
            </p:nvCxnSpPr>
            <p:spPr>
              <a:xfrm rot="-10381137" flipH="1">
                <a:off x="7518" y="414499"/>
                <a:ext cx="399864" cy="603751"/>
              </a:xfrm>
              <a:prstGeom prst="straightConnector1">
                <a:avLst/>
              </a:prstGeom>
              <a:noFill/>
              <a:ln w="9525" cap="flat" cmpd="sng">
                <a:solidFill>
                  <a:schemeClr val="dk2"/>
                </a:solidFill>
                <a:prstDash val="solid"/>
                <a:round/>
                <a:headEnd type="none" w="med" len="med"/>
                <a:tailEnd type="none" w="med" len="med"/>
              </a:ln>
            </p:spPr>
          </p:cxnSp>
          <p:cxnSp>
            <p:nvCxnSpPr>
              <p:cNvPr id="1009" name="Google Shape;1009;p18"/>
              <p:cNvCxnSpPr>
                <a:stCxn id="1008" idx="6"/>
                <a:endCxn id="994" idx="2"/>
              </p:cNvCxnSpPr>
              <p:nvPr/>
            </p:nvCxnSpPr>
            <p:spPr>
              <a:xfrm rot="-10381596" flipH="1">
                <a:off x="469416" y="310629"/>
                <a:ext cx="590569" cy="142192"/>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18"/>
              <p:cNvCxnSpPr>
                <a:endCxn id="1008" idx="0"/>
              </p:cNvCxnSpPr>
              <p:nvPr/>
            </p:nvCxnSpPr>
            <p:spPr>
              <a:xfrm rot="420447">
                <a:off x="185066" y="-245860"/>
                <a:ext cx="290167" cy="622470"/>
              </a:xfrm>
              <a:prstGeom prst="straightConnector1">
                <a:avLst/>
              </a:prstGeom>
              <a:noFill/>
              <a:ln w="9525" cap="flat" cmpd="sng">
                <a:solidFill>
                  <a:schemeClr val="dk2"/>
                </a:solidFill>
                <a:prstDash val="solid"/>
                <a:round/>
                <a:headEnd type="none" w="med" len="med"/>
                <a:tailEnd type="none" w="med" len="med"/>
              </a:ln>
            </p:spPr>
          </p:cxnSp>
          <p:cxnSp>
            <p:nvCxnSpPr>
              <p:cNvPr id="1011" name="Google Shape;1011;p18"/>
              <p:cNvCxnSpPr>
                <a:endCxn id="1008" idx="3"/>
              </p:cNvCxnSpPr>
              <p:nvPr/>
            </p:nvCxnSpPr>
            <p:spPr>
              <a:xfrm rot="-10380940" flipH="1">
                <a:off x="-120745" y="400533"/>
                <a:ext cx="530436" cy="264738"/>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p18"/>
              <p:cNvCxnSpPr>
                <a:stCxn id="995" idx="7"/>
                <a:endCxn id="989" idx="3"/>
              </p:cNvCxnSpPr>
              <p:nvPr/>
            </p:nvCxnSpPr>
            <p:spPr>
              <a:xfrm rot="-10381312" flipH="1">
                <a:off x="921476" y="625356"/>
                <a:ext cx="1669265" cy="611901"/>
              </a:xfrm>
              <a:prstGeom prst="straightConnector1">
                <a:avLst/>
              </a:prstGeom>
              <a:noFill/>
              <a:ln w="9525" cap="flat" cmpd="sng">
                <a:solidFill>
                  <a:schemeClr val="dk2"/>
                </a:solidFill>
                <a:prstDash val="solid"/>
                <a:round/>
                <a:headEnd type="none" w="med" len="med"/>
                <a:tailEnd type="none" w="med" len="med"/>
              </a:ln>
            </p:spPr>
          </p:cxnSp>
          <p:sp>
            <p:nvSpPr>
              <p:cNvPr id="997" name="Google Shape;997;p18"/>
              <p:cNvSpPr/>
              <p:nvPr/>
            </p:nvSpPr>
            <p:spPr>
              <a:xfrm>
                <a:off x="211348" y="330738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796127" y="284872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89" name="Google Shape;989;p18"/>
              <p:cNvSpPr/>
              <p:nvPr/>
            </p:nvSpPr>
            <p:spPr>
              <a:xfrm>
                <a:off x="2611418" y="6874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5" name="Google Shape;995;p18"/>
              <p:cNvSpPr/>
              <p:nvPr/>
            </p:nvSpPr>
            <p:spPr>
              <a:xfrm>
                <a:off x="852381" y="11268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4" name="Google Shape;994;p18"/>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1" name="Google Shape;991;p18"/>
              <p:cNvSpPr/>
              <p:nvPr/>
            </p:nvSpPr>
            <p:spPr>
              <a:xfrm>
                <a:off x="543316" y="176897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0" name="Google Shape;1000;p18"/>
              <p:cNvSpPr/>
              <p:nvPr/>
            </p:nvSpPr>
            <p:spPr>
              <a:xfrm>
                <a:off x="504054" y="82065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8" name="Google Shape;1008;p18"/>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1013" name="Google Shape;1013;p18"/>
              <p:cNvCxnSpPr>
                <a:stCxn id="1000" idx="4"/>
                <a:endCxn id="991" idx="0"/>
              </p:cNvCxnSpPr>
              <p:nvPr/>
            </p:nvCxnSpPr>
            <p:spPr>
              <a:xfrm rot="415564">
                <a:off x="478196" y="874588"/>
                <a:ext cx="139317" cy="888731"/>
              </a:xfrm>
              <a:prstGeom prst="straightConnector1">
                <a:avLst/>
              </a:prstGeom>
              <a:noFill/>
              <a:ln w="9525" cap="flat" cmpd="sng">
                <a:solidFill>
                  <a:schemeClr val="dk2"/>
                </a:solidFill>
                <a:prstDash val="solid"/>
                <a:round/>
                <a:headEnd type="none" w="med" len="med"/>
                <a:tailEnd type="none" w="med" len="med"/>
              </a:ln>
            </p:spPr>
          </p:cxnSp>
          <p:cxnSp>
            <p:nvCxnSpPr>
              <p:cNvPr id="1014" name="Google Shape;1014;p18"/>
              <p:cNvCxnSpPr>
                <a:stCxn id="994" idx="0"/>
              </p:cNvCxnSpPr>
              <p:nvPr/>
            </p:nvCxnSpPr>
            <p:spPr>
              <a:xfrm rot="-10380311">
                <a:off x="833939" y="-78715"/>
                <a:ext cx="278372" cy="385793"/>
              </a:xfrm>
              <a:prstGeom prst="straightConnector1">
                <a:avLst/>
              </a:prstGeom>
              <a:noFill/>
              <a:ln w="9525" cap="flat" cmpd="sng">
                <a:solidFill>
                  <a:schemeClr val="dk2"/>
                </a:solidFill>
                <a:prstDash val="solid"/>
                <a:round/>
                <a:headEnd type="none" w="med" len="med"/>
                <a:tailEnd type="none" w="med" len="med"/>
              </a:ln>
            </p:spPr>
          </p:cxnSp>
        </p:grpSp>
        <p:sp>
          <p:nvSpPr>
            <p:cNvPr id="1003" name="Google Shape;1003;p18"/>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5" name="Google Shape;1015;p18"/>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889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9"/>
        <p:cNvGrpSpPr/>
        <p:nvPr/>
      </p:nvGrpSpPr>
      <p:grpSpPr>
        <a:xfrm>
          <a:off x="0" y="0"/>
          <a:ext cx="0" cy="0"/>
          <a:chOff x="0" y="0"/>
          <a:chExt cx="0" cy="0"/>
        </a:xfrm>
      </p:grpSpPr>
      <p:sp>
        <p:nvSpPr>
          <p:cNvPr id="510" name="Google Shape;510;p10"/>
          <p:cNvSpPr txBox="1">
            <a:spLocks noGrp="1"/>
          </p:cNvSpPr>
          <p:nvPr>
            <p:ph type="title"/>
          </p:nvPr>
        </p:nvSpPr>
        <p:spPr>
          <a:xfrm>
            <a:off x="6569633" y="4774800"/>
            <a:ext cx="5179200" cy="1469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11" name="Google Shape;511;p10"/>
          <p:cNvGrpSpPr/>
          <p:nvPr/>
        </p:nvGrpSpPr>
        <p:grpSpPr>
          <a:xfrm rot="5400000">
            <a:off x="8267823" y="-141012"/>
            <a:ext cx="4322256" cy="4501613"/>
            <a:chOff x="-133477" y="-174802"/>
            <a:chExt cx="3481946" cy="3626434"/>
          </a:xfrm>
        </p:grpSpPr>
        <p:cxnSp>
          <p:nvCxnSpPr>
            <p:cNvPr id="512" name="Google Shape;512;p10"/>
            <p:cNvCxnSpPr>
              <a:endCxn id="513" idx="1"/>
            </p:cNvCxnSpPr>
            <p:nvPr/>
          </p:nvCxnSpPr>
          <p:spPr>
            <a:xfrm rot="-5400000" flipH="1">
              <a:off x="2312293" y="-429426"/>
              <a:ext cx="611100" cy="13788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10"/>
            <p:cNvCxnSpPr>
              <a:stCxn id="515" idx="1"/>
              <a:endCxn id="516" idx="6"/>
            </p:cNvCxnSpPr>
            <p:nvPr/>
          </p:nvCxnSpPr>
          <p:spPr>
            <a:xfrm rot="5400000" flipH="1">
              <a:off x="-20227" y="2168030"/>
              <a:ext cx="1061400" cy="5835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10"/>
            <p:cNvCxnSpPr>
              <a:stCxn id="518" idx="5"/>
              <a:endCxn id="519" idx="0"/>
            </p:cNvCxnSpPr>
            <p:nvPr/>
          </p:nvCxnSpPr>
          <p:spPr>
            <a:xfrm rot="5400000">
              <a:off x="753899" y="427208"/>
              <a:ext cx="498000" cy="3717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10"/>
            <p:cNvCxnSpPr>
              <a:stCxn id="521" idx="6"/>
              <a:endCxn id="519" idx="3"/>
            </p:cNvCxnSpPr>
            <p:nvPr/>
          </p:nvCxnSpPr>
          <p:spPr>
            <a:xfrm rot="-5400000">
              <a:off x="-741222" y="1886232"/>
              <a:ext cx="2524200" cy="5583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10"/>
            <p:cNvCxnSpPr>
              <a:stCxn id="523" idx="5"/>
              <a:endCxn id="524" idx="2"/>
            </p:cNvCxnSpPr>
            <p:nvPr/>
          </p:nvCxnSpPr>
          <p:spPr>
            <a:xfrm rot="-5400000" flipH="1">
              <a:off x="920677" y="663264"/>
              <a:ext cx="72600" cy="8166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10"/>
            <p:cNvCxnSpPr>
              <a:stCxn id="521" idx="0"/>
              <a:endCxn id="516" idx="3"/>
            </p:cNvCxnSpPr>
            <p:nvPr/>
          </p:nvCxnSpPr>
          <p:spPr>
            <a:xfrm rot="5400000" flipH="1">
              <a:off x="-530922" y="2654832"/>
              <a:ext cx="1457100" cy="399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10"/>
            <p:cNvCxnSpPr>
              <a:stCxn id="523" idx="6"/>
              <a:endCxn id="519" idx="2"/>
            </p:cNvCxnSpPr>
            <p:nvPr/>
          </p:nvCxnSpPr>
          <p:spPr>
            <a:xfrm rot="-5400000">
              <a:off x="608400" y="833538"/>
              <a:ext cx="132000" cy="237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10"/>
            <p:cNvCxnSpPr>
              <a:endCxn id="515" idx="3"/>
            </p:cNvCxnSpPr>
            <p:nvPr/>
          </p:nvCxnSpPr>
          <p:spPr>
            <a:xfrm rot="-5400000">
              <a:off x="244073" y="2690884"/>
              <a:ext cx="224400" cy="8919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10"/>
            <p:cNvCxnSpPr>
              <a:endCxn id="523"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10"/>
            <p:cNvCxnSpPr>
              <a:endCxn id="515" idx="1"/>
            </p:cNvCxnSpPr>
            <p:nvPr/>
          </p:nvCxnSpPr>
          <p:spPr>
            <a:xfrm rot="-5400000" flipH="1">
              <a:off x="95423" y="2283680"/>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10"/>
            <p:cNvCxnSpPr>
              <a:endCxn id="531" idx="4"/>
            </p:cNvCxnSpPr>
            <p:nvPr/>
          </p:nvCxnSpPr>
          <p:spPr>
            <a:xfrm rot="-5400000">
              <a:off x="-68250" y="571148"/>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10"/>
            <p:cNvCxnSpPr>
              <a:stCxn id="531" idx="6"/>
              <a:endCxn id="518" idx="2"/>
            </p:cNvCxnSpPr>
            <p:nvPr/>
          </p:nvCxnSpPr>
          <p:spPr>
            <a:xfrm rot="-5400000">
              <a:off x="727500" y="83198"/>
              <a:ext cx="156300" cy="6840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10"/>
            <p:cNvCxnSpPr>
              <a:endCxn id="531" idx="0"/>
            </p:cNvCxnSpPr>
            <p:nvPr/>
          </p:nvCxnSpPr>
          <p:spPr>
            <a:xfrm rot="-5400000" flipH="1">
              <a:off x="3150" y="42848"/>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10"/>
            <p:cNvCxnSpPr>
              <a:endCxn id="531" idx="3"/>
            </p:cNvCxnSpPr>
            <p:nvPr/>
          </p:nvCxnSpPr>
          <p:spPr>
            <a:xfrm rot="-5400000">
              <a:off x="45173" y="341775"/>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10"/>
            <p:cNvCxnSpPr>
              <a:stCxn id="519" idx="7"/>
            </p:cNvCxnSpPr>
            <p:nvPr/>
          </p:nvCxnSpPr>
          <p:spPr>
            <a:xfrm rot="-5400000">
              <a:off x="1001299" y="-126549"/>
              <a:ext cx="828600" cy="11628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10"/>
            <p:cNvCxnSpPr>
              <a:endCxn id="524" idx="1"/>
            </p:cNvCxnSpPr>
            <p:nvPr/>
          </p:nvCxnSpPr>
          <p:spPr>
            <a:xfrm rot="5400000">
              <a:off x="1323603" y="167009"/>
              <a:ext cx="972600" cy="8751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10"/>
            <p:cNvCxnSpPr>
              <a:stCxn id="513" idx="4"/>
              <a:endCxn id="524" idx="0"/>
            </p:cNvCxnSpPr>
            <p:nvPr/>
          </p:nvCxnSpPr>
          <p:spPr>
            <a:xfrm rot="5400000">
              <a:off x="2118320" y="-122250"/>
              <a:ext cx="477000" cy="1935000"/>
            </a:xfrm>
            <a:prstGeom prst="straightConnector1">
              <a:avLst/>
            </a:prstGeom>
            <a:noFill/>
            <a:ln w="9525" cap="flat" cmpd="sng">
              <a:solidFill>
                <a:schemeClr val="dk2"/>
              </a:solidFill>
              <a:prstDash val="solid"/>
              <a:round/>
              <a:headEnd type="none" w="med" len="med"/>
              <a:tailEnd type="none" w="med" len="med"/>
            </a:ln>
          </p:spPr>
        </p:cxnSp>
        <p:sp>
          <p:nvSpPr>
            <p:cNvPr id="521" name="Google Shape;521;p10"/>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170533" y="190485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4" name="Google Shape;524;p10"/>
            <p:cNvSpPr/>
            <p:nvPr/>
          </p:nvSpPr>
          <p:spPr>
            <a:xfrm>
              <a:off x="1365280" y="10837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3" name="Google Shape;513;p10"/>
            <p:cNvSpPr/>
            <p:nvPr/>
          </p:nvSpPr>
          <p:spPr>
            <a:xfrm>
              <a:off x="3300170" y="558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9" name="Google Shape;519;p10"/>
            <p:cNvSpPr/>
            <p:nvPr/>
          </p:nvSpPr>
          <p:spPr>
            <a:xfrm>
              <a:off x="792973" y="862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8" name="Google Shape;518;p10"/>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5" name="Google Shape;515;p10"/>
            <p:cNvSpPr/>
            <p:nvPr/>
          </p:nvSpPr>
          <p:spPr>
            <a:xfrm>
              <a:off x="795150" y="298340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3" name="Google Shape;523;p10"/>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31" name="Google Shape;531;p10"/>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38" name="Google Shape;538;p10"/>
            <p:cNvCxnSpPr>
              <a:stCxn id="523" idx="4"/>
              <a:endCxn id="515" idx="0"/>
            </p:cNvCxnSpPr>
            <p:nvPr/>
          </p:nvCxnSpPr>
          <p:spPr>
            <a:xfrm rot="-5400000" flipH="1">
              <a:off x="-295050" y="1868988"/>
              <a:ext cx="1941000" cy="2877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10"/>
            <p:cNvCxnSpPr>
              <a:stCxn id="518" idx="0"/>
            </p:cNvCxnSpPr>
            <p:nvPr/>
          </p:nvCxnSpPr>
          <p:spPr>
            <a:xfrm rot="5400000" flipH="1">
              <a:off x="846322"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40" name="Google Shape;540;p10"/>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91930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5"/>
        <p:cNvGrpSpPr/>
        <p:nvPr/>
      </p:nvGrpSpPr>
      <p:grpSpPr>
        <a:xfrm>
          <a:off x="0" y="0"/>
          <a:ext cx="0" cy="0"/>
          <a:chOff x="0" y="0"/>
          <a:chExt cx="0" cy="0"/>
        </a:xfrm>
      </p:grpSpPr>
      <p:sp>
        <p:nvSpPr>
          <p:cNvPr id="436" name="Google Shape;436;p9"/>
          <p:cNvSpPr txBox="1">
            <a:spLocks noGrp="1"/>
          </p:cNvSpPr>
          <p:nvPr>
            <p:ph type="title"/>
          </p:nvPr>
        </p:nvSpPr>
        <p:spPr>
          <a:xfrm>
            <a:off x="1961400" y="1988167"/>
            <a:ext cx="8269200" cy="12076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69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37" name="Google Shape;437;p9"/>
          <p:cNvSpPr txBox="1">
            <a:spLocks noGrp="1"/>
          </p:cNvSpPr>
          <p:nvPr>
            <p:ph type="subTitle" idx="1"/>
          </p:nvPr>
        </p:nvSpPr>
        <p:spPr>
          <a:xfrm>
            <a:off x="2481200" y="3043427"/>
            <a:ext cx="7229600" cy="182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6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grpSp>
        <p:nvGrpSpPr>
          <p:cNvPr id="438" name="Google Shape;438;p9"/>
          <p:cNvGrpSpPr/>
          <p:nvPr/>
        </p:nvGrpSpPr>
        <p:grpSpPr>
          <a:xfrm flipH="1">
            <a:off x="7867119" y="-1407016"/>
            <a:ext cx="5266703" cy="5917567"/>
            <a:chOff x="-745527" y="-797475"/>
            <a:chExt cx="3950027" cy="4438175"/>
          </a:xfrm>
        </p:grpSpPr>
        <p:cxnSp>
          <p:nvCxnSpPr>
            <p:cNvPr id="439" name="Google Shape;439;p9"/>
            <p:cNvCxnSpPr>
              <a:stCxn id="440" idx="6"/>
              <a:endCxn id="441" idx="1"/>
            </p:cNvCxnSpPr>
            <p:nvPr/>
          </p:nvCxnSpPr>
          <p:spPr>
            <a:xfrm>
              <a:off x="1113975" y="346981"/>
              <a:ext cx="2049300" cy="351300"/>
            </a:xfrm>
            <a:prstGeom prst="straightConnector1">
              <a:avLst/>
            </a:prstGeom>
            <a:noFill/>
            <a:ln w="9525" cap="flat" cmpd="sng">
              <a:solidFill>
                <a:schemeClr val="dk2"/>
              </a:solidFill>
              <a:prstDash val="solid"/>
              <a:round/>
              <a:headEnd type="none" w="med" len="med"/>
              <a:tailEnd type="none" w="med" len="med"/>
            </a:ln>
          </p:spPr>
        </p:cxnSp>
        <p:cxnSp>
          <p:nvCxnSpPr>
            <p:cNvPr id="442" name="Google Shape;442;p9"/>
            <p:cNvCxnSpPr>
              <a:endCxn id="441" idx="0"/>
            </p:cNvCxnSpPr>
            <p:nvPr/>
          </p:nvCxnSpPr>
          <p:spPr>
            <a:xfrm>
              <a:off x="2462450" y="-797475"/>
              <a:ext cx="717900" cy="14886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9"/>
            <p:cNvCxnSpPr>
              <a:stCxn id="444" idx="6"/>
              <a:endCxn id="441" idx="2"/>
            </p:cNvCxnSpPr>
            <p:nvPr/>
          </p:nvCxnSpPr>
          <p:spPr>
            <a:xfrm>
              <a:off x="1577900" y="663275"/>
              <a:ext cx="1578300" cy="519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9"/>
            <p:cNvCxnSpPr>
              <a:stCxn id="446" idx="5"/>
              <a:endCxn id="447" idx="1"/>
            </p:cNvCxnSpPr>
            <p:nvPr/>
          </p:nvCxnSpPr>
          <p:spPr>
            <a:xfrm>
              <a:off x="836377" y="1633227"/>
              <a:ext cx="293400" cy="5241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9"/>
            <p:cNvCxnSpPr>
              <a:stCxn id="440" idx="5"/>
              <a:endCxn id="444"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9"/>
            <p:cNvCxnSpPr>
              <a:stCxn id="450" idx="0"/>
              <a:endCxn id="444" idx="3"/>
            </p:cNvCxnSpPr>
            <p:nvPr/>
          </p:nvCxnSpPr>
          <p:spPr>
            <a:xfrm rot="10800000" flipH="1">
              <a:off x="70825" y="680300"/>
              <a:ext cx="1465800" cy="29121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9"/>
            <p:cNvCxnSpPr>
              <a:stCxn id="452" idx="5"/>
              <a:endCxn id="453" idx="2"/>
            </p:cNvCxnSpPr>
            <p:nvPr/>
          </p:nvCxnSpPr>
          <p:spPr>
            <a:xfrm rot="10800000" flipH="1">
              <a:off x="548677" y="1034664"/>
              <a:ext cx="1697100" cy="6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a:endCxn id="455" idx="3"/>
            </p:cNvCxnSpPr>
            <p:nvPr/>
          </p:nvCxnSpPr>
          <p:spPr>
            <a:xfrm rot="10800000" flipH="1">
              <a:off x="-745527" y="19006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9"/>
            <p:cNvCxnSpPr>
              <a:stCxn id="450" idx="6"/>
              <a:endCxn id="447" idx="3"/>
            </p:cNvCxnSpPr>
            <p:nvPr/>
          </p:nvCxnSpPr>
          <p:spPr>
            <a:xfrm rot="10800000" flipH="1">
              <a:off x="94975" y="2191550"/>
              <a:ext cx="1035000" cy="14250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9"/>
            <p:cNvCxnSpPr>
              <a:stCxn id="452" idx="6"/>
              <a:endCxn id="444"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a:stCxn id="452" idx="7"/>
              <a:endCxn id="440"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a:endCxn id="446"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460" name="Google Shape;460;p9"/>
            <p:cNvCxnSpPr>
              <a:endCxn id="452"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9"/>
            <p:cNvCxnSpPr>
              <a:endCxn id="440"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9"/>
            <p:cNvCxnSpPr>
              <a:endCxn id="446"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9"/>
            <p:cNvCxnSpPr>
              <a:endCxn id="464" idx="4"/>
            </p:cNvCxnSpPr>
            <p:nvPr/>
          </p:nvCxnSpPr>
          <p:spPr>
            <a:xfrm rot="10800000" flipH="1">
              <a:off x="-24600" y="4406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9"/>
            <p:cNvCxnSpPr>
              <a:stCxn id="464" idx="6"/>
              <a:endCxn id="440" idx="2"/>
            </p:cNvCxnSpPr>
            <p:nvPr/>
          </p:nvCxnSpPr>
          <p:spPr>
            <a:xfrm rot="10800000" flipH="1">
              <a:off x="463650" y="346925"/>
              <a:ext cx="602100" cy="69600"/>
            </a:xfrm>
            <a:prstGeom prst="straightConnector1">
              <a:avLst/>
            </a:prstGeom>
            <a:noFill/>
            <a:ln w="9525" cap="flat" cmpd="sng">
              <a:solidFill>
                <a:schemeClr val="dk2"/>
              </a:solidFill>
              <a:prstDash val="solid"/>
              <a:round/>
              <a:headEnd type="none" w="med" len="med"/>
              <a:tailEnd type="none" w="med" len="med"/>
            </a:ln>
          </p:spPr>
        </p:cxnSp>
        <p:cxnSp>
          <p:nvCxnSpPr>
            <p:cNvPr id="466" name="Google Shape;466;p9"/>
            <p:cNvCxnSpPr>
              <a:endCxn id="464" idx="0"/>
            </p:cNvCxnSpPr>
            <p:nvPr/>
          </p:nvCxnSpPr>
          <p:spPr>
            <a:xfrm>
              <a:off x="220800" y="-2616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9"/>
            <p:cNvCxnSpPr>
              <a:endCxn id="464" idx="3"/>
            </p:cNvCxnSpPr>
            <p:nvPr/>
          </p:nvCxnSpPr>
          <p:spPr>
            <a:xfrm rot="10800000" flipH="1">
              <a:off x="-133477" y="4336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468" name="Google Shape;468;p9"/>
            <p:cNvCxnSpPr>
              <a:stCxn id="444" idx="4"/>
              <a:endCxn id="455" idx="0"/>
            </p:cNvCxnSpPr>
            <p:nvPr/>
          </p:nvCxnSpPr>
          <p:spPr>
            <a:xfrm flipH="1">
              <a:off x="1259150" y="687425"/>
              <a:ext cx="294600" cy="11721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9"/>
            <p:cNvCxnSpPr>
              <a:stCxn id="455" idx="5"/>
              <a:endCxn id="453" idx="4"/>
            </p:cNvCxnSpPr>
            <p:nvPr/>
          </p:nvCxnSpPr>
          <p:spPr>
            <a:xfrm rot="10800000" flipH="1">
              <a:off x="1276127" y="1058827"/>
              <a:ext cx="993600" cy="84180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9"/>
            <p:cNvCxnSpPr>
              <a:stCxn id="441" idx="3"/>
              <a:endCxn id="453" idx="6"/>
            </p:cNvCxnSpPr>
            <p:nvPr/>
          </p:nvCxnSpPr>
          <p:spPr>
            <a:xfrm flipH="1">
              <a:off x="2293873" y="732352"/>
              <a:ext cx="869400" cy="3021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9"/>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3" name="Google Shape;453;p9"/>
            <p:cNvSpPr/>
            <p:nvPr/>
          </p:nvSpPr>
          <p:spPr>
            <a:xfrm>
              <a:off x="2245700" y="1010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5" name="Google Shape;455;p9"/>
            <p:cNvSpPr/>
            <p:nvPr/>
          </p:nvSpPr>
          <p:spPr>
            <a:xfrm>
              <a:off x="1234900" y="1859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1" name="Google Shape;441;p9"/>
            <p:cNvSpPr/>
            <p:nvPr/>
          </p:nvSpPr>
          <p:spPr>
            <a:xfrm>
              <a:off x="3156200" y="691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4" name="Google Shape;444;p9"/>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0" name="Google Shape;440;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6" name="Google Shape;446;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2" name="Google Shape;452;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64" name="Google Shape;464;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471" name="Google Shape;471;p9"/>
            <p:cNvCxnSpPr>
              <a:stCxn id="452" idx="4"/>
              <a:endCxn id="446"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472" name="Google Shape;472;p9"/>
            <p:cNvCxnSpPr>
              <a:stCxn id="440"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473" name="Google Shape;473;p9"/>
          <p:cNvGrpSpPr/>
          <p:nvPr/>
        </p:nvGrpSpPr>
        <p:grpSpPr>
          <a:xfrm rot="-5400000">
            <a:off x="-1737285" y="2252605"/>
            <a:ext cx="5469903" cy="5307967"/>
            <a:chOff x="-593127" y="-1102275"/>
            <a:chExt cx="4102427" cy="3980975"/>
          </a:xfrm>
        </p:grpSpPr>
        <p:cxnSp>
          <p:nvCxnSpPr>
            <p:cNvPr id="474" name="Google Shape;474;p9"/>
            <p:cNvCxnSpPr>
              <a:stCxn id="475" idx="6"/>
              <a:endCxn id="476" idx="1"/>
            </p:cNvCxnSpPr>
            <p:nvPr/>
          </p:nvCxnSpPr>
          <p:spPr>
            <a:xfrm rot="-5400000" flipH="1">
              <a:off x="2267775" y="-806819"/>
              <a:ext cx="46500" cy="23541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9"/>
            <p:cNvCxnSpPr>
              <a:stCxn id="478" idx="7"/>
              <a:endCxn id="476" idx="3"/>
            </p:cNvCxnSpPr>
            <p:nvPr/>
          </p:nvCxnSpPr>
          <p:spPr>
            <a:xfrm rot="-5400000">
              <a:off x="1766927" y="89273"/>
              <a:ext cx="1362600" cy="2039400"/>
            </a:xfrm>
            <a:prstGeom prst="straightConnector1">
              <a:avLst/>
            </a:prstGeom>
            <a:noFill/>
            <a:ln w="9525" cap="flat" cmpd="sng">
              <a:solidFill>
                <a:schemeClr val="dk2"/>
              </a:solidFill>
              <a:prstDash val="solid"/>
              <a:round/>
              <a:headEnd type="none" w="med" len="med"/>
              <a:tailEnd type="none" w="med" len="med"/>
            </a:ln>
          </p:spPr>
        </p:cxnSp>
        <p:cxnSp>
          <p:nvCxnSpPr>
            <p:cNvPr id="479" name="Google Shape;479;p9"/>
            <p:cNvCxnSpPr>
              <a:endCxn id="476" idx="0"/>
            </p:cNvCxnSpPr>
            <p:nvPr/>
          </p:nvCxnSpPr>
          <p:spPr>
            <a:xfrm rot="-5400000" flipH="1">
              <a:off x="2381900" y="-716925"/>
              <a:ext cx="1488600" cy="717900"/>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9"/>
            <p:cNvCxnSpPr>
              <a:stCxn id="481" idx="6"/>
              <a:endCxn id="476" idx="2"/>
            </p:cNvCxnSpPr>
            <p:nvPr/>
          </p:nvCxnSpPr>
          <p:spPr>
            <a:xfrm rot="-5400000">
              <a:off x="2240600" y="-252325"/>
              <a:ext cx="557700" cy="18831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9"/>
            <p:cNvCxnSpPr>
              <a:stCxn id="483" idx="5"/>
              <a:endCxn id="484"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485" name="Google Shape;485;p9"/>
            <p:cNvCxnSpPr>
              <a:stCxn id="475" idx="5"/>
              <a:endCxn id="481"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9"/>
            <p:cNvCxnSpPr>
              <a:stCxn id="487" idx="0"/>
              <a:endCxn id="481"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9"/>
            <p:cNvCxnSpPr>
              <a:stCxn id="489" idx="5"/>
              <a:endCxn id="490" idx="2"/>
            </p:cNvCxnSpPr>
            <p:nvPr/>
          </p:nvCxnSpPr>
          <p:spPr>
            <a:xfrm rot="-5400000" flipH="1">
              <a:off x="1359427" y="224514"/>
              <a:ext cx="75600" cy="16971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9"/>
            <p:cNvCxnSpPr>
              <a:endCxn id="478" idx="3"/>
            </p:cNvCxnSpPr>
            <p:nvPr/>
          </p:nvCxnSpPr>
          <p:spPr>
            <a:xfrm rot="-5400000">
              <a:off x="172023" y="1059277"/>
              <a:ext cx="457200" cy="19875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9"/>
            <p:cNvCxnSpPr>
              <a:stCxn id="487" idx="6"/>
              <a:endCxn id="484"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6"/>
              <a:endCxn id="481"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9" idx="7"/>
              <a:endCxn id="475"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endCxn id="483" idx="3"/>
            </p:cNvCxnSpPr>
            <p:nvPr/>
          </p:nvCxnSpPr>
          <p:spPr>
            <a:xfrm rot="-5400000">
              <a:off x="96173" y="1444377"/>
              <a:ext cx="517200" cy="8949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endCxn id="489"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endCxn id="475" idx="3"/>
            </p:cNvCxnSpPr>
            <p:nvPr/>
          </p:nvCxnSpPr>
          <p:spPr>
            <a:xfrm rot="-5400000">
              <a:off x="88298" y="101408"/>
              <a:ext cx="721800" cy="12471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endCxn id="483" idx="1"/>
            </p:cNvCxnSpPr>
            <p:nvPr/>
          </p:nvCxnSpPr>
          <p:spPr>
            <a:xfrm rot="-5400000" flipH="1">
              <a:off x="95423" y="892273"/>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endCxn id="500" idx="4"/>
            </p:cNvCxnSpPr>
            <p:nvPr/>
          </p:nvCxnSpPr>
          <p:spPr>
            <a:xfrm rot="-5400000">
              <a:off x="-68250" y="484325"/>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500" idx="6"/>
              <a:endCxn id="475"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endCxn id="500" idx="0"/>
            </p:cNvCxnSpPr>
            <p:nvPr/>
          </p:nvCxnSpPr>
          <p:spPr>
            <a:xfrm rot="-5400000" flipH="1">
              <a:off x="3150" y="-43975"/>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endCxn id="500" idx="3"/>
            </p:cNvCxnSpPr>
            <p:nvPr/>
          </p:nvCxnSpPr>
          <p:spPr>
            <a:xfrm rot="-5400000">
              <a:off x="45173" y="254952"/>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04" name="Google Shape;504;p9"/>
            <p:cNvCxnSpPr>
              <a:stCxn id="481" idx="4"/>
              <a:endCxn id="478" idx="0"/>
            </p:cNvCxnSpPr>
            <p:nvPr/>
          </p:nvCxnSpPr>
          <p:spPr>
            <a:xfrm rot="5400000">
              <a:off x="1087100" y="1316675"/>
              <a:ext cx="791100" cy="14220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9"/>
            <p:cNvCxnSpPr>
              <a:stCxn id="476" idx="4"/>
              <a:endCxn id="490" idx="6"/>
            </p:cNvCxnSpPr>
            <p:nvPr/>
          </p:nvCxnSpPr>
          <p:spPr>
            <a:xfrm rot="5400000">
              <a:off x="2551550" y="177225"/>
              <a:ext cx="676200" cy="11910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9"/>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90" name="Google Shape;490;p9"/>
            <p:cNvSpPr/>
            <p:nvPr/>
          </p:nvSpPr>
          <p:spPr>
            <a:xfrm>
              <a:off x="2245700" y="1086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8" name="Google Shape;478;p9"/>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6" name="Google Shape;476;p9"/>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1" name="Google Shape;481;p9"/>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5" name="Google Shape;475;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3" name="Google Shape;483;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9" name="Google Shape;489;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00" name="Google Shape;500;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06" name="Google Shape;506;p9"/>
            <p:cNvCxnSpPr>
              <a:stCxn id="489" idx="4"/>
              <a:endCxn id="483"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475" idx="0"/>
            </p:cNvCxnSpPr>
            <p:nvPr/>
          </p:nvCxnSpPr>
          <p:spPr>
            <a:xfrm rot="5400000" flipH="1">
              <a:off x="764475"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08" name="Google Shape;508;p9"/>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85122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1"/>
        <p:cNvGrpSpPr/>
        <p:nvPr/>
      </p:nvGrpSpPr>
      <p:grpSpPr>
        <a:xfrm>
          <a:off x="0" y="0"/>
          <a:ext cx="0" cy="0"/>
          <a:chOff x="0" y="0"/>
          <a:chExt cx="0" cy="0"/>
        </a:xfrm>
      </p:grpSpPr>
      <p:sp>
        <p:nvSpPr>
          <p:cNvPr id="542" name="Google Shape;542;p11"/>
          <p:cNvSpPr txBox="1">
            <a:spLocks noGrp="1"/>
          </p:cNvSpPr>
          <p:nvPr>
            <p:ph type="title" hasCustomPrompt="1"/>
          </p:nvPr>
        </p:nvSpPr>
        <p:spPr>
          <a:xfrm>
            <a:off x="2003267" y="1973200"/>
            <a:ext cx="8185600" cy="22020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3333" b="1"/>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43" name="Google Shape;543;p11"/>
          <p:cNvSpPr txBox="1">
            <a:spLocks noGrp="1"/>
          </p:cNvSpPr>
          <p:nvPr>
            <p:ph type="body" idx="1"/>
          </p:nvPr>
        </p:nvSpPr>
        <p:spPr>
          <a:xfrm>
            <a:off x="2003267" y="4175200"/>
            <a:ext cx="8185600" cy="7096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SzPts val="1600"/>
              <a:buChar char="●"/>
              <a:defRPr sz="2400"/>
            </a:lvl1pPr>
            <a:lvl2pPr marL="1219170" lvl="1" indent="-440256" algn="ctr">
              <a:spcBef>
                <a:spcPts val="0"/>
              </a:spcBef>
              <a:spcAft>
                <a:spcPts val="0"/>
              </a:spcAft>
              <a:buSzPts val="1600"/>
              <a:buChar char="○"/>
              <a:defRPr/>
            </a:lvl2pPr>
            <a:lvl3pPr marL="1828754" lvl="2" indent="-440256" algn="ctr">
              <a:spcBef>
                <a:spcPts val="0"/>
              </a:spcBef>
              <a:spcAft>
                <a:spcPts val="0"/>
              </a:spcAft>
              <a:buSzPts val="1600"/>
              <a:buChar char="■"/>
              <a:defRPr/>
            </a:lvl3pPr>
            <a:lvl4pPr marL="2438339" lvl="3" indent="-440256" algn="ctr">
              <a:spcBef>
                <a:spcPts val="0"/>
              </a:spcBef>
              <a:spcAft>
                <a:spcPts val="0"/>
              </a:spcAft>
              <a:buSzPts val="1600"/>
              <a:buChar char="●"/>
              <a:defRPr/>
            </a:lvl4pPr>
            <a:lvl5pPr marL="3047924" lvl="4" indent="-440256" algn="ctr">
              <a:spcBef>
                <a:spcPts val="0"/>
              </a:spcBef>
              <a:spcAft>
                <a:spcPts val="0"/>
              </a:spcAft>
              <a:buSzPts val="1600"/>
              <a:buChar char="○"/>
              <a:defRPr/>
            </a:lvl5pPr>
            <a:lvl6pPr marL="3657509" lvl="5" indent="-440256" algn="ctr">
              <a:spcBef>
                <a:spcPts val="0"/>
              </a:spcBef>
              <a:spcAft>
                <a:spcPts val="0"/>
              </a:spcAft>
              <a:buSzPts val="1600"/>
              <a:buChar char="■"/>
              <a:defRPr/>
            </a:lvl6pPr>
            <a:lvl7pPr marL="4267093" lvl="6" indent="-440256" algn="ctr">
              <a:spcBef>
                <a:spcPts val="0"/>
              </a:spcBef>
              <a:spcAft>
                <a:spcPts val="0"/>
              </a:spcAft>
              <a:buSzPts val="1600"/>
              <a:buChar char="●"/>
              <a:defRPr/>
            </a:lvl7pPr>
            <a:lvl8pPr marL="4876678" lvl="7" indent="-440256" algn="ctr">
              <a:spcBef>
                <a:spcPts val="0"/>
              </a:spcBef>
              <a:spcAft>
                <a:spcPts val="0"/>
              </a:spcAft>
              <a:buSzPts val="1600"/>
              <a:buChar char="○"/>
              <a:defRPr/>
            </a:lvl8pPr>
            <a:lvl9pPr marL="5486263" lvl="8" indent="-440256" algn="ctr">
              <a:spcBef>
                <a:spcPts val="0"/>
              </a:spcBef>
              <a:spcAft>
                <a:spcPts val="0"/>
              </a:spcAft>
              <a:buSzPts val="1600"/>
              <a:buChar char="■"/>
              <a:defRPr/>
            </a:lvl9pPr>
          </a:lstStyle>
          <a:p>
            <a:pPr lvl="0"/>
            <a:r>
              <a:rPr lang="en-GB"/>
              <a:t>Click to edit Master text styles</a:t>
            </a:r>
          </a:p>
        </p:txBody>
      </p:sp>
      <p:grpSp>
        <p:nvGrpSpPr>
          <p:cNvPr id="544" name="Google Shape;544;p11"/>
          <p:cNvGrpSpPr/>
          <p:nvPr/>
        </p:nvGrpSpPr>
        <p:grpSpPr>
          <a:xfrm flipH="1">
            <a:off x="-896155" y="-2498757"/>
            <a:ext cx="6424779" cy="6646751"/>
            <a:chOff x="5106697" y="-1797868"/>
            <a:chExt cx="4818584" cy="4985063"/>
          </a:xfrm>
        </p:grpSpPr>
        <p:grpSp>
          <p:nvGrpSpPr>
            <p:cNvPr id="545" name="Google Shape;545;p11"/>
            <p:cNvGrpSpPr/>
            <p:nvPr/>
          </p:nvGrpSpPr>
          <p:grpSpPr>
            <a:xfrm rot="1311506" flipH="1">
              <a:off x="5689588" y="-1253506"/>
              <a:ext cx="3652803" cy="3896338"/>
              <a:chOff x="-193810" y="-1102275"/>
              <a:chExt cx="4079160" cy="4433253"/>
            </a:xfrm>
          </p:grpSpPr>
          <p:cxnSp>
            <p:nvCxnSpPr>
              <p:cNvPr id="546" name="Google Shape;546;p11"/>
              <p:cNvCxnSpPr>
                <a:stCxn id="547" idx="6"/>
                <a:endCxn id="548"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49" name="Google Shape;549;p11"/>
              <p:cNvCxnSpPr>
                <a:endCxn id="548"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11"/>
              <p:cNvCxnSpPr>
                <a:stCxn id="551" idx="6"/>
                <a:endCxn id="548"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11"/>
              <p:cNvCxnSpPr>
                <a:stCxn id="553" idx="5"/>
                <a:endCxn id="554" idx="1"/>
              </p:cNvCxnSpPr>
              <p:nvPr/>
            </p:nvCxnSpPr>
            <p:spPr>
              <a:xfrm rot="1331675">
                <a:off x="695500" y="1664106"/>
                <a:ext cx="292254" cy="719741"/>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11"/>
              <p:cNvCxnSpPr>
                <a:stCxn id="547" idx="5"/>
                <a:endCxn id="551"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11"/>
              <p:cNvCxnSpPr>
                <a:stCxn id="557" idx="0"/>
                <a:endCxn id="551" idx="3"/>
              </p:cNvCxnSpPr>
              <p:nvPr/>
            </p:nvCxnSpPr>
            <p:spPr>
              <a:xfrm rot="-9468992" flipH="1">
                <a:off x="253143" y="737790"/>
                <a:ext cx="860494" cy="2515777"/>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11"/>
              <p:cNvCxnSpPr>
                <a:stCxn id="559" idx="5"/>
                <a:endCxn id="560" idx="2"/>
              </p:cNvCxnSpPr>
              <p:nvPr/>
            </p:nvCxnSpPr>
            <p:spPr>
              <a:xfrm rot="-9469073" flipH="1">
                <a:off x="564077" y="929372"/>
                <a:ext cx="2615799" cy="620684"/>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11"/>
              <p:cNvCxnSpPr>
                <a:stCxn id="562" idx="6"/>
                <a:endCxn id="563"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11"/>
              <p:cNvCxnSpPr>
                <a:stCxn id="557" idx="6"/>
                <a:endCxn id="554" idx="3"/>
              </p:cNvCxnSpPr>
              <p:nvPr/>
            </p:nvCxnSpPr>
            <p:spPr>
              <a:xfrm rot="-9469426" flipH="1">
                <a:off x="-6967" y="2282970"/>
                <a:ext cx="715314" cy="913117"/>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59" idx="6"/>
                <a:endCxn id="551"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9" idx="7"/>
                <a:endCxn id="547"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2" idx="7"/>
                <a:endCxn id="553"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2" idx="0"/>
                <a:endCxn id="559"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endCxn id="547"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endCxn id="553"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endCxn id="572"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72" idx="6"/>
                <a:endCxn id="547"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endCxn id="572"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endCxn id="572"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51" idx="4"/>
                <a:endCxn id="563"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48" idx="3"/>
                <a:endCxn id="560" idx="6"/>
              </p:cNvCxnSpPr>
              <p:nvPr/>
            </p:nvCxnSpPr>
            <p:spPr>
              <a:xfrm rot="1331099">
                <a:off x="3276821" y="422729"/>
                <a:ext cx="158105" cy="1026045"/>
              </a:xfrm>
              <a:prstGeom prst="straightConnector1">
                <a:avLst/>
              </a:prstGeom>
              <a:noFill/>
              <a:ln w="9525" cap="flat" cmpd="sng">
                <a:solidFill>
                  <a:schemeClr val="dk2"/>
                </a:solidFill>
                <a:prstDash val="solid"/>
                <a:round/>
                <a:headEnd type="none" w="med" len="med"/>
                <a:tailEnd type="none" w="med" len="med"/>
              </a:ln>
            </p:spPr>
          </p:cxnSp>
          <p:sp>
            <p:nvSpPr>
              <p:cNvPr id="557" name="Google Shape;557;p11"/>
              <p:cNvSpPr/>
              <p:nvPr/>
            </p:nvSpPr>
            <p:spPr>
              <a:xfrm>
                <a:off x="-193810" y="3006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0" name="Google Shape;560;p11"/>
              <p:cNvSpPr/>
              <p:nvPr/>
            </p:nvSpPr>
            <p:spPr>
              <a:xfrm>
                <a:off x="3195316" y="1419926"/>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3" name="Google Shape;563;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8" name="Google Shape;548;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1" name="Google Shape;551;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7" name="Google Shape;547;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3" name="Google Shape;553;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9" name="Google Shape;559;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72" name="Google Shape;572;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78" name="Google Shape;578;p11"/>
              <p:cNvCxnSpPr>
                <a:stCxn id="559" idx="4"/>
                <a:endCxn id="553"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11"/>
              <p:cNvCxnSpPr>
                <a:stCxn id="547"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562" name="Google Shape;562;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11"/>
          <p:cNvGrpSpPr/>
          <p:nvPr/>
        </p:nvGrpSpPr>
        <p:grpSpPr>
          <a:xfrm rot="10800000" flipH="1">
            <a:off x="6815941" y="2449059"/>
            <a:ext cx="6417768" cy="6675031"/>
            <a:chOff x="5095784" y="-1797868"/>
            <a:chExt cx="4813326" cy="5006273"/>
          </a:xfrm>
        </p:grpSpPr>
        <p:grpSp>
          <p:nvGrpSpPr>
            <p:cNvPr id="581" name="Google Shape;581;p11"/>
            <p:cNvGrpSpPr/>
            <p:nvPr/>
          </p:nvGrpSpPr>
          <p:grpSpPr>
            <a:xfrm rot="1311506" flipH="1">
              <a:off x="5684758" y="-1257786"/>
              <a:ext cx="3635378" cy="3926108"/>
              <a:chOff x="-174352" y="-1102275"/>
              <a:chExt cx="4059702" cy="4467125"/>
            </a:xfrm>
          </p:grpSpPr>
          <p:cxnSp>
            <p:nvCxnSpPr>
              <p:cNvPr id="582" name="Google Shape;582;p11"/>
              <p:cNvCxnSpPr>
                <a:stCxn id="583" idx="6"/>
                <a:endCxn id="584"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86" idx="7"/>
                <a:endCxn id="584" idx="3"/>
              </p:cNvCxnSpPr>
              <p:nvPr/>
            </p:nvCxnSpPr>
            <p:spPr>
              <a:xfrm rot="-9468814" flipH="1">
                <a:off x="1743703" y="92847"/>
                <a:ext cx="1409348" cy="2032253"/>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11"/>
              <p:cNvCxnSpPr>
                <a:endCxn id="584"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11"/>
              <p:cNvCxnSpPr>
                <a:stCxn id="589" idx="6"/>
                <a:endCxn id="584"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11"/>
              <p:cNvCxnSpPr>
                <a:stCxn id="591" idx="5"/>
                <a:endCxn id="592" idx="1"/>
              </p:cNvCxnSpPr>
              <p:nvPr/>
            </p:nvCxnSpPr>
            <p:spPr>
              <a:xfrm rot="1330821">
                <a:off x="751585" y="1708029"/>
                <a:ext cx="463283" cy="374495"/>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11"/>
              <p:cNvCxnSpPr>
                <a:stCxn id="583" idx="5"/>
                <a:endCxn id="589"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1"/>
              <p:cNvCxnSpPr>
                <a:stCxn id="595" idx="0"/>
                <a:endCxn id="589" idx="3"/>
              </p:cNvCxnSpPr>
              <p:nvPr/>
            </p:nvCxnSpPr>
            <p:spPr>
              <a:xfrm rot="-9468655" flipH="1">
                <a:off x="582468" y="802411"/>
                <a:ext cx="518715" cy="2515777"/>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7" idx="5"/>
                <a:endCxn id="598" idx="2"/>
              </p:cNvCxnSpPr>
              <p:nvPr/>
            </p:nvCxnSpPr>
            <p:spPr>
              <a:xfrm rot="-9469330" flipH="1">
                <a:off x="536288" y="1082434"/>
                <a:ext cx="2102878" cy="36196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600" idx="6"/>
                <a:endCxn id="586"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5" idx="6"/>
                <a:endCxn id="592" idx="3"/>
              </p:cNvCxnSpPr>
              <p:nvPr/>
            </p:nvCxnSpPr>
            <p:spPr>
              <a:xfrm rot="-9469044" flipH="1">
                <a:off x="378432" y="2046269"/>
                <a:ext cx="544285" cy="1258362"/>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97" idx="6"/>
                <a:endCxn id="589"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7" idx="7"/>
                <a:endCxn id="583"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600" idx="7"/>
                <a:endCxn id="591"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600" idx="0"/>
                <a:endCxn id="597"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endCxn id="583"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endCxn id="591"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endCxn id="609"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11"/>
              <p:cNvCxnSpPr>
                <a:stCxn id="609" idx="6"/>
                <a:endCxn id="583"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endCxn id="609"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endCxn id="609"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589" idx="4"/>
                <a:endCxn id="586"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11"/>
              <p:cNvCxnSpPr>
                <a:stCxn id="584" idx="3"/>
                <a:endCxn id="598" idx="6"/>
              </p:cNvCxnSpPr>
              <p:nvPr/>
            </p:nvCxnSpPr>
            <p:spPr>
              <a:xfrm rot="1332373" flipH="1">
                <a:off x="2894215" y="317077"/>
                <a:ext cx="354817" cy="1285049"/>
              </a:xfrm>
              <a:prstGeom prst="straightConnector1">
                <a:avLst/>
              </a:prstGeom>
              <a:noFill/>
              <a:ln w="9525" cap="flat" cmpd="sng">
                <a:solidFill>
                  <a:schemeClr val="dk2"/>
                </a:solidFill>
                <a:prstDash val="solid"/>
                <a:round/>
                <a:headEnd type="none" w="med" len="med"/>
                <a:tailEnd type="none" w="med" len="med"/>
              </a:ln>
            </p:spPr>
          </p:cxnSp>
          <p:sp>
            <p:nvSpPr>
              <p:cNvPr id="595" name="Google Shape;595;p11"/>
              <p:cNvSpPr/>
              <p:nvPr/>
            </p:nvSpPr>
            <p:spPr>
              <a:xfrm>
                <a:off x="122875" y="3135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8" name="Google Shape;598;p11"/>
              <p:cNvSpPr/>
              <p:nvPr/>
            </p:nvSpPr>
            <p:spPr>
              <a:xfrm>
                <a:off x="2626700" y="1467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6" name="Google Shape;586;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4" name="Google Shape;584;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9" name="Google Shape;589;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3" name="Google Shape;583;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1" name="Google Shape;591;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7" name="Google Shape;597;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09" name="Google Shape;60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15" name="Google Shape;615;p11"/>
              <p:cNvCxnSpPr>
                <a:stCxn id="597" idx="4"/>
                <a:endCxn id="591"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583"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600" name="Google Shape;600;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7" name="Google Shape;617;p11"/>
          <p:cNvGrpSpPr/>
          <p:nvPr/>
        </p:nvGrpSpPr>
        <p:grpSpPr>
          <a:xfrm rot="-5400000">
            <a:off x="368872" y="3651243"/>
            <a:ext cx="3018521" cy="3510824"/>
            <a:chOff x="-65377" y="50431"/>
            <a:chExt cx="2431677" cy="2828269"/>
          </a:xfrm>
        </p:grpSpPr>
        <p:cxnSp>
          <p:nvCxnSpPr>
            <p:cNvPr id="618" name="Google Shape;618;p11"/>
            <p:cNvCxnSpPr>
              <a:stCxn id="619" idx="7"/>
              <a:endCxn id="620" idx="3"/>
            </p:cNvCxnSpPr>
            <p:nvPr/>
          </p:nvCxnSpPr>
          <p:spPr>
            <a:xfrm rot="-5400000">
              <a:off x="1995527" y="1384673"/>
              <a:ext cx="295800" cy="363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11"/>
            <p:cNvCxnSpPr>
              <a:endCxn id="620" idx="0"/>
            </p:cNvCxnSpPr>
            <p:nvPr/>
          </p:nvCxnSpPr>
          <p:spPr>
            <a:xfrm rot="-5400000" flipH="1">
              <a:off x="1581200" y="615975"/>
              <a:ext cx="1266600" cy="2553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11"/>
            <p:cNvCxnSpPr>
              <a:stCxn id="623" idx="6"/>
              <a:endCxn id="620" idx="2"/>
            </p:cNvCxnSpPr>
            <p:nvPr/>
          </p:nvCxnSpPr>
          <p:spPr>
            <a:xfrm rot="-5400000" flipH="1">
              <a:off x="1731500" y="814475"/>
              <a:ext cx="432900" cy="7401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11"/>
            <p:cNvCxnSpPr>
              <a:stCxn id="625" idx="5"/>
              <a:endCxn id="626"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8" idx="5"/>
              <a:endCxn id="623"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29" name="Google Shape;629;p11"/>
            <p:cNvCxnSpPr>
              <a:stCxn id="630" idx="0"/>
              <a:endCxn id="623"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11"/>
            <p:cNvCxnSpPr>
              <a:stCxn id="630" idx="6"/>
              <a:endCxn id="626"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11"/>
            <p:cNvCxnSpPr>
              <a:stCxn id="633" idx="6"/>
              <a:endCxn id="623"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634" name="Google Shape;634;p11"/>
            <p:cNvCxnSpPr>
              <a:stCxn id="633" idx="7"/>
              <a:endCxn id="628"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635" name="Google Shape;635;p11"/>
            <p:cNvCxnSpPr>
              <a:endCxn id="625" idx="3"/>
            </p:cNvCxnSpPr>
            <p:nvPr/>
          </p:nvCxnSpPr>
          <p:spPr>
            <a:xfrm rot="-5400000">
              <a:off x="144323" y="1606827"/>
              <a:ext cx="631500" cy="6843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1"/>
            <p:cNvCxnSpPr>
              <a:endCxn id="633" idx="3"/>
            </p:cNvCxnSpPr>
            <p:nvPr/>
          </p:nvCxnSpPr>
          <p:spPr>
            <a:xfrm rot="-5400000">
              <a:off x="30473" y="939414"/>
              <a:ext cx="388200" cy="57990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11"/>
            <p:cNvCxnSpPr>
              <a:endCxn id="625" idx="1"/>
            </p:cNvCxnSpPr>
            <p:nvPr/>
          </p:nvCxnSpPr>
          <p:spPr>
            <a:xfrm rot="-5400000">
              <a:off x="438173" y="1273723"/>
              <a:ext cx="38700" cy="6894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11"/>
            <p:cNvCxnSpPr>
              <a:endCxn id="639" idx="4"/>
            </p:cNvCxnSpPr>
            <p:nvPr/>
          </p:nvCxnSpPr>
          <p:spPr>
            <a:xfrm rot="-5400000">
              <a:off x="84300" y="410075"/>
              <a:ext cx="324600" cy="3858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11"/>
            <p:cNvCxnSpPr>
              <a:stCxn id="639" idx="6"/>
              <a:endCxn id="628"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41" name="Google Shape;641;p11"/>
            <p:cNvCxnSpPr>
              <a:stCxn id="623" idx="4"/>
              <a:endCxn id="61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11"/>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0" name="Google Shape;620;p11"/>
            <p:cNvSpPr/>
            <p:nvPr/>
          </p:nvSpPr>
          <p:spPr>
            <a:xfrm>
              <a:off x="2318000" y="1376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3" name="Google Shape;623;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8" name="Google Shape;628;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5" name="Google Shape;625;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3" name="Google Shape;633;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9" name="Google Shape;63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42" name="Google Shape;642;p11"/>
            <p:cNvCxnSpPr>
              <a:stCxn id="633" idx="4"/>
              <a:endCxn id="625"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643" name="Google Shape;643;p11"/>
            <p:cNvCxnSpPr>
              <a:stCxn id="628" idx="0"/>
            </p:cNvCxnSpPr>
            <p:nvPr/>
          </p:nvCxnSpPr>
          <p:spPr>
            <a:xfrm rot="-5400000">
              <a:off x="1218375" y="-78119"/>
              <a:ext cx="272400" cy="529500"/>
            </a:xfrm>
            <a:prstGeom prst="straightConnector1">
              <a:avLst/>
            </a:prstGeom>
            <a:noFill/>
            <a:ln w="9525" cap="flat" cmpd="sng">
              <a:solidFill>
                <a:schemeClr val="dk2"/>
              </a:solidFill>
              <a:prstDash val="solid"/>
              <a:round/>
              <a:headEnd type="none" w="med" len="med"/>
              <a:tailEnd type="none" w="med" len="med"/>
            </a:ln>
          </p:spPr>
        </p:cxnSp>
        <p:sp>
          <p:nvSpPr>
            <p:cNvPr id="619" name="Google Shape;61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644" name="Google Shape;644;p11"/>
          <p:cNvGrpSpPr/>
          <p:nvPr/>
        </p:nvGrpSpPr>
        <p:grpSpPr>
          <a:xfrm rot="5400000">
            <a:off x="8868159" y="-1126234"/>
            <a:ext cx="2666716" cy="4997295"/>
            <a:chOff x="463575" y="-508296"/>
            <a:chExt cx="2148267" cy="4025747"/>
          </a:xfrm>
        </p:grpSpPr>
        <p:cxnSp>
          <p:nvCxnSpPr>
            <p:cNvPr id="645" name="Google Shape;645;p11"/>
            <p:cNvCxnSpPr>
              <a:stCxn id="646" idx="6"/>
              <a:endCxn id="647" idx="1"/>
            </p:cNvCxnSpPr>
            <p:nvPr/>
          </p:nvCxnSpPr>
          <p:spPr>
            <a:xfrm rot="-5400000">
              <a:off x="1828725" y="-394769"/>
              <a:ext cx="27000" cy="1456500"/>
            </a:xfrm>
            <a:prstGeom prst="straightConnector1">
              <a:avLst/>
            </a:prstGeom>
            <a:noFill/>
            <a:ln w="9525" cap="flat" cmpd="sng">
              <a:solidFill>
                <a:schemeClr val="dk2"/>
              </a:solidFill>
              <a:prstDash val="solid"/>
              <a:round/>
              <a:headEnd type="none" w="med" len="med"/>
              <a:tailEnd type="none" w="med" len="med"/>
            </a:ln>
          </p:spPr>
        </p:cxnSp>
        <p:cxnSp>
          <p:nvCxnSpPr>
            <p:cNvPr id="648" name="Google Shape;648;p11"/>
            <p:cNvCxnSpPr>
              <a:stCxn id="649" idx="7"/>
              <a:endCxn id="647" idx="4"/>
            </p:cNvCxnSpPr>
            <p:nvPr/>
          </p:nvCxnSpPr>
          <p:spPr>
            <a:xfrm rot="-5400000">
              <a:off x="1598327" y="724673"/>
              <a:ext cx="1353000" cy="625800"/>
            </a:xfrm>
            <a:prstGeom prst="straightConnector1">
              <a:avLst/>
            </a:prstGeom>
            <a:noFill/>
            <a:ln w="9525" cap="flat" cmpd="sng">
              <a:solidFill>
                <a:schemeClr val="dk2"/>
              </a:solidFill>
              <a:prstDash val="solid"/>
              <a:round/>
              <a:headEnd type="none" w="med" len="med"/>
              <a:tailEnd type="none" w="med" len="med"/>
            </a:ln>
          </p:spPr>
        </p:cxnSp>
        <p:cxnSp>
          <p:nvCxnSpPr>
            <p:cNvPr id="650" name="Google Shape;650;p11"/>
            <p:cNvCxnSpPr>
              <a:endCxn id="647" idx="0"/>
            </p:cNvCxnSpPr>
            <p:nvPr/>
          </p:nvCxnSpPr>
          <p:spPr>
            <a:xfrm rot="-5400000" flipH="1">
              <a:off x="1815942" y="-458842"/>
              <a:ext cx="502200" cy="10413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1"/>
            <p:cNvCxnSpPr>
              <a:stCxn id="652" idx="6"/>
              <a:endCxn id="647" idx="2"/>
            </p:cNvCxnSpPr>
            <p:nvPr/>
          </p:nvCxnSpPr>
          <p:spPr>
            <a:xfrm rot="-5400000">
              <a:off x="1755200" y="159875"/>
              <a:ext cx="630900" cy="985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1"/>
            <p:cNvCxnSpPr>
              <a:stCxn id="654" idx="3"/>
            </p:cNvCxnSpPr>
            <p:nvPr/>
          </p:nvCxnSpPr>
          <p:spPr>
            <a:xfrm rot="5400000">
              <a:off x="479866" y="1698327"/>
              <a:ext cx="633000" cy="5028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1"/>
            <p:cNvCxnSpPr>
              <a:stCxn id="646" idx="5"/>
              <a:endCxn id="652"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1"/>
            <p:cNvCxnSpPr>
              <a:endCxn id="652" idx="3"/>
            </p:cNvCxnSpPr>
            <p:nvPr/>
          </p:nvCxnSpPr>
          <p:spPr>
            <a:xfrm rot="-5400000">
              <a:off x="-251177" y="1729602"/>
              <a:ext cx="2532300" cy="10434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1"/>
            <p:cNvCxnSpPr>
              <a:stCxn id="658" idx="6"/>
              <a:endCxn id="652" idx="2"/>
            </p:cNvCxnSpPr>
            <p:nvPr/>
          </p:nvCxnSpPr>
          <p:spPr>
            <a:xfrm rot="-5400000">
              <a:off x="1075770" y="564438"/>
              <a:ext cx="50100" cy="857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1"/>
            <p:cNvCxnSpPr>
              <a:stCxn id="658" idx="7"/>
              <a:endCxn id="646" idx="4"/>
            </p:cNvCxnSpPr>
            <p:nvPr/>
          </p:nvCxnSpPr>
          <p:spPr>
            <a:xfrm rot="-5400000">
              <a:off x="562447" y="473711"/>
              <a:ext cx="630000" cy="4248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1"/>
            <p:cNvCxnSpPr>
              <a:endCxn id="646" idx="7"/>
            </p:cNvCxnSpPr>
            <p:nvPr/>
          </p:nvCxnSpPr>
          <p:spPr>
            <a:xfrm rot="5400000">
              <a:off x="923002" y="-324396"/>
              <a:ext cx="838200" cy="470400"/>
            </a:xfrm>
            <a:prstGeom prst="straightConnector1">
              <a:avLst/>
            </a:prstGeom>
            <a:noFill/>
            <a:ln w="9525" cap="flat" cmpd="sng">
              <a:solidFill>
                <a:schemeClr val="dk2"/>
              </a:solidFill>
              <a:prstDash val="solid"/>
              <a:round/>
              <a:headEnd type="none" w="med" len="med"/>
              <a:tailEnd type="none" w="med" len="med"/>
            </a:ln>
          </p:spPr>
        </p:cxnSp>
        <p:cxnSp>
          <p:nvCxnSpPr>
            <p:cNvPr id="661" name="Google Shape;661;p11"/>
            <p:cNvCxnSpPr>
              <a:endCxn id="654" idx="1"/>
            </p:cNvCxnSpPr>
            <p:nvPr/>
          </p:nvCxnSpPr>
          <p:spPr>
            <a:xfrm rot="-5400000" flipH="1">
              <a:off x="553366" y="1104673"/>
              <a:ext cx="568800" cy="420000"/>
            </a:xfrm>
            <a:prstGeom prst="straightConnector1">
              <a:avLst/>
            </a:prstGeom>
            <a:noFill/>
            <a:ln w="9525" cap="flat" cmpd="sng">
              <a:solidFill>
                <a:schemeClr val="dk2"/>
              </a:solidFill>
              <a:prstDash val="solid"/>
              <a:round/>
              <a:headEnd type="none" w="med" len="med"/>
              <a:tailEnd type="none" w="med" len="med"/>
            </a:ln>
          </p:spPr>
        </p:cxnSp>
        <p:cxnSp>
          <p:nvCxnSpPr>
            <p:cNvPr id="662" name="Google Shape;662;p11"/>
            <p:cNvCxnSpPr>
              <a:endCxn id="646" idx="2"/>
            </p:cNvCxnSpPr>
            <p:nvPr/>
          </p:nvCxnSpPr>
          <p:spPr>
            <a:xfrm rot="-5400000">
              <a:off x="729825" y="80731"/>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1"/>
            <p:cNvCxnSpPr>
              <a:stCxn id="652" idx="4"/>
              <a:endCxn id="64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11"/>
            <p:cNvSpPr/>
            <p:nvPr/>
          </p:nvSpPr>
          <p:spPr>
            <a:xfrm>
              <a:off x="2563542" y="31290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2" name="Google Shape;652;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46" name="Google Shape;646;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4" name="Google Shape;654;p11"/>
            <p:cNvSpPr/>
            <p:nvPr/>
          </p:nvSpPr>
          <p:spPr>
            <a:xfrm>
              <a:off x="1040692"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8" name="Google Shape;658;p11"/>
            <p:cNvSpPr/>
            <p:nvPr/>
          </p:nvSpPr>
          <p:spPr>
            <a:xfrm>
              <a:off x="62382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4" name="Google Shape;664;p11"/>
            <p:cNvCxnSpPr>
              <a:stCxn id="646" idx="0"/>
            </p:cNvCxnSpPr>
            <p:nvPr/>
          </p:nvCxnSpPr>
          <p:spPr>
            <a:xfrm rot="5400000" flipH="1">
              <a:off x="681375" y="-85619"/>
              <a:ext cx="288300" cy="528600"/>
            </a:xfrm>
            <a:prstGeom prst="straightConnector1">
              <a:avLst/>
            </a:prstGeom>
            <a:noFill/>
            <a:ln w="9525" cap="flat" cmpd="sng">
              <a:solidFill>
                <a:schemeClr val="dk2"/>
              </a:solidFill>
              <a:prstDash val="solid"/>
              <a:round/>
              <a:headEnd type="none" w="med" len="med"/>
              <a:tailEnd type="none" w="med" len="med"/>
            </a:ln>
          </p:spPr>
        </p:cxnSp>
        <p:sp>
          <p:nvSpPr>
            <p:cNvPr id="649" name="Google Shape;64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5" name="Google Shape;665;p11"/>
            <p:cNvCxnSpPr>
              <a:endCxn id="654" idx="3"/>
            </p:cNvCxnSpPr>
            <p:nvPr/>
          </p:nvCxnSpPr>
          <p:spPr>
            <a:xfrm rot="-5400000" flipH="1">
              <a:off x="749866" y="1335327"/>
              <a:ext cx="51000" cy="544800"/>
            </a:xfrm>
            <a:prstGeom prst="straightConnector1">
              <a:avLst/>
            </a:prstGeom>
            <a:noFill/>
            <a:ln w="9525" cap="flat" cmpd="sng">
              <a:solidFill>
                <a:schemeClr val="dk2"/>
              </a:solidFill>
              <a:prstDash val="solid"/>
              <a:round/>
              <a:headEnd type="none" w="med" len="med"/>
              <a:tailEnd type="none" w="med" len="med"/>
            </a:ln>
          </p:spPr>
        </p:cxnSp>
      </p:grpSp>
      <p:sp>
        <p:nvSpPr>
          <p:cNvPr id="666" name="Google Shape;666;p11"/>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4624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3"/>
        <p:cNvGrpSpPr/>
        <p:nvPr/>
      </p:nvGrpSpPr>
      <p:grpSpPr>
        <a:xfrm>
          <a:off x="0" y="0"/>
          <a:ext cx="0" cy="0"/>
          <a:chOff x="0" y="0"/>
          <a:chExt cx="0" cy="0"/>
        </a:xfrm>
      </p:grpSpPr>
      <p:sp>
        <p:nvSpPr>
          <p:cNvPr id="314" name="Google Shape;314;p7"/>
          <p:cNvSpPr txBox="1">
            <a:spLocks noGrp="1"/>
          </p:cNvSpPr>
          <p:nvPr>
            <p:ph type="title"/>
          </p:nvPr>
        </p:nvSpPr>
        <p:spPr>
          <a:xfrm>
            <a:off x="963167" y="719333"/>
            <a:ext cx="10265600" cy="768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GB"/>
              <a:t>Click to edit Master title style</a:t>
            </a:r>
            <a:endParaRPr/>
          </a:p>
        </p:txBody>
      </p:sp>
      <p:sp>
        <p:nvSpPr>
          <p:cNvPr id="315" name="Google Shape;315;p7"/>
          <p:cNvSpPr txBox="1">
            <a:spLocks noGrp="1"/>
          </p:cNvSpPr>
          <p:nvPr>
            <p:ph type="body" idx="1"/>
          </p:nvPr>
        </p:nvSpPr>
        <p:spPr>
          <a:xfrm>
            <a:off x="963167" y="1590800"/>
            <a:ext cx="63244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grpSp>
        <p:nvGrpSpPr>
          <p:cNvPr id="316" name="Google Shape;316;p7"/>
          <p:cNvGrpSpPr/>
          <p:nvPr/>
        </p:nvGrpSpPr>
        <p:grpSpPr>
          <a:xfrm flipH="1">
            <a:off x="8904153" y="-552970"/>
            <a:ext cx="4149103" cy="5304700"/>
            <a:chOff x="-669327" y="-337825"/>
            <a:chExt cx="3111827" cy="3978525"/>
          </a:xfrm>
        </p:grpSpPr>
        <p:cxnSp>
          <p:nvCxnSpPr>
            <p:cNvPr id="317" name="Google Shape;317;p7"/>
            <p:cNvCxnSpPr>
              <a:stCxn id="318" idx="6"/>
              <a:endCxn id="319" idx="1"/>
            </p:cNvCxnSpPr>
            <p:nvPr/>
          </p:nvCxnSpPr>
          <p:spPr>
            <a:xfrm>
              <a:off x="1113975" y="346981"/>
              <a:ext cx="1287300" cy="4650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7"/>
            <p:cNvCxnSpPr>
              <a:endCxn id="319" idx="0"/>
            </p:cNvCxnSpPr>
            <p:nvPr/>
          </p:nvCxnSpPr>
          <p:spPr>
            <a:xfrm>
              <a:off x="1833350" y="-174975"/>
              <a:ext cx="585000" cy="5613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a:stCxn id="322" idx="6"/>
              <a:endCxn id="319" idx="2"/>
            </p:cNvCxnSpPr>
            <p:nvPr/>
          </p:nvCxnSpPr>
          <p:spPr>
            <a:xfrm rot="10800000" flipH="1">
              <a:off x="1577900" y="410375"/>
              <a:ext cx="816300" cy="2529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7"/>
            <p:cNvCxnSpPr>
              <a:stCxn id="318" idx="5"/>
              <a:endCxn id="322"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7"/>
            <p:cNvCxnSpPr>
              <a:endCxn id="325" idx="3"/>
            </p:cNvCxnSpPr>
            <p:nvPr/>
          </p:nvCxnSpPr>
          <p:spPr>
            <a:xfrm rot="10800000" flipH="1">
              <a:off x="-669327" y="17482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a:stCxn id="327" idx="6"/>
              <a:endCxn id="322"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7"/>
            <p:cNvCxnSpPr>
              <a:stCxn id="327" idx="7"/>
              <a:endCxn id="318"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7"/>
            <p:cNvCxnSpPr>
              <a:endCxn id="330"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7"/>
            <p:cNvCxnSpPr>
              <a:endCxn id="327"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7"/>
            <p:cNvCxnSpPr>
              <a:endCxn id="318"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333" name="Google Shape;333;p7"/>
            <p:cNvCxnSpPr>
              <a:endCxn id="330"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7"/>
            <p:cNvCxnSpPr>
              <a:endCxn id="335" idx="4"/>
            </p:cNvCxnSpPr>
            <p:nvPr/>
          </p:nvCxnSpPr>
          <p:spPr>
            <a:xfrm rot="10800000" flipH="1">
              <a:off x="-24600" y="3644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7"/>
            <p:cNvCxnSpPr>
              <a:stCxn id="335" idx="6"/>
              <a:endCxn id="318" idx="2"/>
            </p:cNvCxnSpPr>
            <p:nvPr/>
          </p:nvCxnSpPr>
          <p:spPr>
            <a:xfrm>
              <a:off x="463650" y="340325"/>
              <a:ext cx="602100" cy="66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7"/>
            <p:cNvCxnSpPr>
              <a:endCxn id="335" idx="0"/>
            </p:cNvCxnSpPr>
            <p:nvPr/>
          </p:nvCxnSpPr>
          <p:spPr>
            <a:xfrm>
              <a:off x="220800" y="-3378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7"/>
            <p:cNvCxnSpPr>
              <a:endCxn id="335" idx="3"/>
            </p:cNvCxnSpPr>
            <p:nvPr/>
          </p:nvCxnSpPr>
          <p:spPr>
            <a:xfrm rot="10800000" flipH="1">
              <a:off x="-133477" y="3574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7"/>
            <p:cNvCxnSpPr>
              <a:stCxn id="322" idx="4"/>
              <a:endCxn id="325" idx="0"/>
            </p:cNvCxnSpPr>
            <p:nvPr/>
          </p:nvCxnSpPr>
          <p:spPr>
            <a:xfrm flipH="1">
              <a:off x="1335350" y="687425"/>
              <a:ext cx="218400" cy="10197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7"/>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13111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9" name="Google Shape;319;p7"/>
            <p:cNvSpPr/>
            <p:nvPr/>
          </p:nvSpPr>
          <p:spPr>
            <a:xfrm>
              <a:off x="23942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2" name="Google Shape;322;p7"/>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8" name="Google Shape;318;p7"/>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0" name="Google Shape;330;p7"/>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7" name="Google Shape;32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5" name="Google Shape;335;p7"/>
            <p:cNvSpPr/>
            <p:nvPr/>
          </p:nvSpPr>
          <p:spPr>
            <a:xfrm>
              <a:off x="415350" y="3161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41" name="Google Shape;341;p7"/>
            <p:cNvCxnSpPr>
              <a:stCxn id="327" idx="4"/>
              <a:endCxn id="330"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7"/>
            <p:cNvCxnSpPr>
              <a:stCxn id="318"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343" name="Google Shape;343;p7"/>
          <p:cNvGrpSpPr/>
          <p:nvPr/>
        </p:nvGrpSpPr>
        <p:grpSpPr>
          <a:xfrm rot="10800000" flipH="1">
            <a:off x="6560875" y="2447536"/>
            <a:ext cx="6471345" cy="5802277"/>
            <a:chOff x="5010606" y="-1390060"/>
            <a:chExt cx="4853509" cy="4351708"/>
          </a:xfrm>
        </p:grpSpPr>
        <p:grpSp>
          <p:nvGrpSpPr>
            <p:cNvPr id="344" name="Google Shape;344;p7"/>
            <p:cNvGrpSpPr/>
            <p:nvPr/>
          </p:nvGrpSpPr>
          <p:grpSpPr>
            <a:xfrm rot="1311506" flipH="1">
              <a:off x="5428923" y="-749154"/>
              <a:ext cx="4016875" cy="3069896"/>
              <a:chOff x="-352707" y="-502566"/>
              <a:chExt cx="4485727" cy="3492927"/>
            </a:xfrm>
          </p:grpSpPr>
          <p:cxnSp>
            <p:nvCxnSpPr>
              <p:cNvPr id="345" name="Google Shape;345;p7"/>
              <p:cNvCxnSpPr>
                <a:endCxn id="346" idx="6"/>
              </p:cNvCxnSpPr>
              <p:nvPr/>
            </p:nvCxnSpPr>
            <p:spPr>
              <a:xfrm rot="1331435" flipH="1">
                <a:off x="3378187" y="673065"/>
                <a:ext cx="729967" cy="287306"/>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7"/>
              <p:cNvCxnSpPr>
                <a:stCxn id="348" idx="6"/>
                <a:endCxn id="346" idx="2"/>
              </p:cNvCxnSpPr>
              <p:nvPr/>
            </p:nvCxnSpPr>
            <p:spPr>
              <a:xfrm rot="-9468839" flipH="1">
                <a:off x="1840119" y="526292"/>
                <a:ext cx="1468957" cy="278002"/>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7"/>
              <p:cNvCxnSpPr>
                <a:stCxn id="350" idx="5"/>
                <a:endCxn id="351" idx="1"/>
              </p:cNvCxnSpPr>
              <p:nvPr/>
            </p:nvCxnSpPr>
            <p:spPr>
              <a:xfrm rot="1330821">
                <a:off x="484055" y="1881964"/>
                <a:ext cx="463283" cy="461017"/>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7"/>
              <p:cNvCxnSpPr>
                <a:stCxn id="353" idx="5"/>
                <a:endCxn id="348" idx="0"/>
              </p:cNvCxnSpPr>
              <p:nvPr/>
            </p:nvCxnSpPr>
            <p:spPr>
              <a:xfrm rot="1331224">
                <a:off x="1416947" y="218345"/>
                <a:ext cx="455205" cy="195659"/>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p7"/>
              <p:cNvCxnSpPr>
                <a:stCxn id="355" idx="5"/>
                <a:endCxn id="351" idx="3"/>
              </p:cNvCxnSpPr>
              <p:nvPr/>
            </p:nvCxnSpPr>
            <p:spPr>
              <a:xfrm rot="-9469455" flipH="1">
                <a:off x="-103874" y="2263464"/>
                <a:ext cx="878265" cy="580794"/>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7"/>
              <p:cNvCxnSpPr>
                <a:stCxn id="357" idx="6"/>
                <a:endCxn id="348" idx="2"/>
              </p:cNvCxnSpPr>
              <p:nvPr/>
            </p:nvCxnSpPr>
            <p:spPr>
              <a:xfrm rot="-9468750" flipH="1">
                <a:off x="688082" y="301781"/>
                <a:ext cx="975535" cy="932114"/>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7"/>
              <p:cNvCxnSpPr>
                <a:stCxn id="357" idx="7"/>
                <a:endCxn id="353" idx="4"/>
              </p:cNvCxnSpPr>
              <p:nvPr/>
            </p:nvCxnSpPr>
            <p:spPr>
              <a:xfrm rot="-9469290" flipH="1">
                <a:off x="733699" y="7161"/>
                <a:ext cx="533254" cy="1132899"/>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7"/>
              <p:cNvCxnSpPr>
                <a:stCxn id="355" idx="7"/>
                <a:endCxn id="350" idx="3"/>
              </p:cNvCxnSpPr>
              <p:nvPr/>
            </p:nvCxnSpPr>
            <p:spPr>
              <a:xfrm rot="-9469927" flipH="1">
                <a:off x="-4552" y="1703010"/>
                <a:ext cx="383227" cy="1028716"/>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7"/>
              <p:cNvCxnSpPr>
                <a:stCxn id="355" idx="0"/>
                <a:endCxn id="357" idx="3"/>
              </p:cNvCxnSpPr>
              <p:nvPr/>
            </p:nvCxnSpPr>
            <p:spPr>
              <a:xfrm rot="-9468012" flipH="1">
                <a:off x="116433" y="960108"/>
                <a:ext cx="88133" cy="1732691"/>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7"/>
              <p:cNvCxnSpPr>
                <a:endCxn id="353" idx="3"/>
              </p:cNvCxnSpPr>
              <p:nvPr/>
            </p:nvCxnSpPr>
            <p:spPr>
              <a:xfrm rot="-9468735" flipH="1">
                <a:off x="161381" y="-108555"/>
                <a:ext cx="1074031" cy="1324659"/>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7"/>
              <p:cNvCxnSpPr>
                <a:endCxn id="350" idx="1"/>
              </p:cNvCxnSpPr>
              <p:nvPr/>
            </p:nvCxnSpPr>
            <p:spPr>
              <a:xfrm rot="1330670">
                <a:off x="-343779" y="1350963"/>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7"/>
              <p:cNvCxnSpPr>
                <a:stCxn id="364" idx="6"/>
                <a:endCxn id="353" idx="2"/>
              </p:cNvCxnSpPr>
              <p:nvPr/>
            </p:nvCxnSpPr>
            <p:spPr>
              <a:xfrm rot="-9467791" flipH="1">
                <a:off x="1039147" y="46208"/>
                <a:ext cx="365179" cy="205352"/>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7"/>
              <p:cNvCxnSpPr>
                <a:endCxn id="364" idx="0"/>
              </p:cNvCxnSpPr>
              <p:nvPr/>
            </p:nvCxnSpPr>
            <p:spPr>
              <a:xfrm rot="1330704">
                <a:off x="661849" y="-437134"/>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7"/>
              <p:cNvCxnSpPr>
                <a:endCxn id="364" idx="3"/>
              </p:cNvCxnSpPr>
              <p:nvPr/>
            </p:nvCxnSpPr>
            <p:spPr>
              <a:xfrm rot="-9469463" flipH="1">
                <a:off x="208592" y="43435"/>
                <a:ext cx="699436" cy="509652"/>
              </a:xfrm>
              <a:prstGeom prst="straightConnector1">
                <a:avLst/>
              </a:prstGeom>
              <a:noFill/>
              <a:ln w="9525" cap="flat" cmpd="sng">
                <a:solidFill>
                  <a:schemeClr val="dk2"/>
                </a:solidFill>
                <a:prstDash val="solid"/>
                <a:round/>
                <a:headEnd type="none" w="med" len="med"/>
                <a:tailEnd type="none" w="med" len="med"/>
              </a:ln>
            </p:spPr>
          </p:cxnSp>
          <p:sp>
            <p:nvSpPr>
              <p:cNvPr id="351" name="Google Shape;351;p7"/>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6" name="Google Shape;346;p7"/>
              <p:cNvSpPr/>
              <p:nvPr/>
            </p:nvSpPr>
            <p:spPr>
              <a:xfrm>
                <a:off x="3305020" y="78866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8" name="Google Shape;348;p7"/>
              <p:cNvSpPr/>
              <p:nvPr/>
            </p:nvSpPr>
            <p:spPr>
              <a:xfrm>
                <a:off x="1795947" y="49339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3" name="Google Shape;353;p7"/>
              <p:cNvSpPr/>
              <p:nvPr/>
            </p:nvSpPr>
            <p:spPr>
              <a:xfrm>
                <a:off x="1427973" y="9779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0" name="Google Shape;350;p7"/>
              <p:cNvSpPr/>
              <p:nvPr/>
            </p:nvSpPr>
            <p:spPr>
              <a:xfrm>
                <a:off x="543219" y="176884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7" name="Google Shape;35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64" name="Google Shape;364;p7"/>
              <p:cNvSpPr/>
              <p:nvPr/>
            </p:nvSpPr>
            <p:spPr>
              <a:xfrm>
                <a:off x="967186" y="15143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67" name="Google Shape;367;p7"/>
              <p:cNvCxnSpPr>
                <a:stCxn id="357" idx="4"/>
                <a:endCxn id="350" idx="0"/>
              </p:cNvCxnSpPr>
              <p:nvPr/>
            </p:nvCxnSpPr>
            <p:spPr>
              <a:xfrm rot="1332011">
                <a:off x="401523" y="1076018"/>
                <a:ext cx="296154" cy="659238"/>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7"/>
              <p:cNvCxnSpPr>
                <a:stCxn id="353" idx="6"/>
              </p:cNvCxnSpPr>
              <p:nvPr/>
            </p:nvCxnSpPr>
            <p:spPr>
              <a:xfrm rot="-9468482" flipH="1">
                <a:off x="1538618" y="-217115"/>
                <a:ext cx="621110" cy="472325"/>
              </a:xfrm>
              <a:prstGeom prst="straightConnector1">
                <a:avLst/>
              </a:prstGeom>
              <a:noFill/>
              <a:ln w="9525" cap="flat" cmpd="sng">
                <a:solidFill>
                  <a:schemeClr val="dk2"/>
                </a:solidFill>
                <a:prstDash val="solid"/>
                <a:round/>
                <a:headEnd type="none" w="med" len="med"/>
                <a:tailEnd type="none" w="med" len="med"/>
              </a:ln>
            </p:spPr>
          </p:cxnSp>
        </p:grpSp>
        <p:sp>
          <p:nvSpPr>
            <p:cNvPr id="355" name="Google Shape;355;p7"/>
            <p:cNvSpPr/>
            <p:nvPr/>
          </p:nvSpPr>
          <p:spPr>
            <a:xfrm rot="1316922" flipH="1">
              <a:off x="8697024" y="26022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9" name="Google Shape;369;p7"/>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8251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77D4-AFB9-8CE5-EEB0-5C4E56D7E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78632-ADA0-548B-D68F-2B7D1F759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60EBD-866E-0DC3-9538-22DBF1F4299B}"/>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2B3A5BDC-06E5-D73B-1681-D532C5C2A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05B65-F22B-6FA5-D8C3-98A182B843C9}"/>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0558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2D88-739A-7B8C-5885-F519ACF097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C1CC4-2A64-A128-1E61-233DE05AFF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A0622C-B9B6-D8AB-BAEE-EBDA57071DFA}"/>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547828BF-64CC-788C-3C19-56AC05483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21E17-3A51-D9C1-4943-56C80502663A}"/>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290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9ED-1129-628E-52CC-17549DF07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14625-911F-E778-7315-1CA636928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5CB6D4-2963-E6C1-DAD7-811226E77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A1B53-7F41-07F8-59B9-FC02838B8E50}"/>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6" name="Footer Placeholder 5">
            <a:extLst>
              <a:ext uri="{FF2B5EF4-FFF2-40B4-BE49-F238E27FC236}">
                <a16:creationId xmlns:a16="http://schemas.microsoft.com/office/drawing/2014/main" id="{951F865D-96A1-2686-F81D-61110CEEEF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105FC-2631-C7FA-352E-A6CD4693676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79121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A902-D429-535E-244A-20E0D68F7C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F1051B-C6E7-3504-733E-FEDB1FEE6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BCF4E-CF6D-D661-C712-B1065492B1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65CCFC-50EA-8B33-EF06-F9F826385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C485A-2FF7-79B1-28F1-E1C490231E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E8FCA8-A361-213E-85DB-032ECAC39D00}"/>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8" name="Footer Placeholder 7">
            <a:extLst>
              <a:ext uri="{FF2B5EF4-FFF2-40B4-BE49-F238E27FC236}">
                <a16:creationId xmlns:a16="http://schemas.microsoft.com/office/drawing/2014/main" id="{9D1AF482-910D-EB12-56EA-06DF3501F3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970B4-8BFF-4078-3730-9E7D1DA9AAF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83150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5F5-0CA0-C6C8-39B0-6A1A030C7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BE711-952F-38AA-4B34-DA11C23401AF}"/>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4" name="Footer Placeholder 3">
            <a:extLst>
              <a:ext uri="{FF2B5EF4-FFF2-40B4-BE49-F238E27FC236}">
                <a16:creationId xmlns:a16="http://schemas.microsoft.com/office/drawing/2014/main" id="{EC9E2931-99D2-76FE-4EAC-D346FEA977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5BA0C-2F60-4061-3643-4B34491323F4}"/>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133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57D8E5-C321-9BB9-6F00-55E39EBA15E1}"/>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3" name="Footer Placeholder 2">
            <a:extLst>
              <a:ext uri="{FF2B5EF4-FFF2-40B4-BE49-F238E27FC236}">
                <a16:creationId xmlns:a16="http://schemas.microsoft.com/office/drawing/2014/main" id="{BE5EA58E-7B62-4DF4-4E1F-F67AD9A18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6E089-BFFA-D6A1-8148-BE4918B938AB}"/>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02751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ED80-830B-FBD1-8FF6-4D02BCA90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48016A-B9FF-A897-1CFA-8DBD13409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4675B-3787-C48C-A354-41C46F462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2BE00-9D78-EB77-8A26-EF3FD833A4C5}"/>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6" name="Footer Placeholder 5">
            <a:extLst>
              <a:ext uri="{FF2B5EF4-FFF2-40B4-BE49-F238E27FC236}">
                <a16:creationId xmlns:a16="http://schemas.microsoft.com/office/drawing/2014/main" id="{5F38627C-6E40-4E77-1259-80C7BC104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0369D-121B-71DB-7920-5061AB9FC877}"/>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60232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4F82-5192-4BDB-EEC4-EC64176DB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34CA3-70E6-81DE-EC76-526542CF2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FC3F0-5CFA-0B29-5116-96107A370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2B884-2396-F4CE-6394-9F27A5E79A52}"/>
              </a:ext>
            </a:extLst>
          </p:cNvPr>
          <p:cNvSpPr>
            <a:spLocks noGrp="1"/>
          </p:cNvSpPr>
          <p:nvPr>
            <p:ph type="dt" sz="half" idx="10"/>
          </p:nvPr>
        </p:nvSpPr>
        <p:spPr/>
        <p:txBody>
          <a:bodyPr/>
          <a:lstStyle/>
          <a:p>
            <a:fld id="{C289C9A5-1288-4A4C-9E0A-7E2971843996}" type="datetimeFigureOut">
              <a:rPr lang="en-US" smtClean="0"/>
              <a:t>12/18/2024</a:t>
            </a:fld>
            <a:endParaRPr lang="en-US"/>
          </a:p>
        </p:txBody>
      </p:sp>
      <p:sp>
        <p:nvSpPr>
          <p:cNvPr id="6" name="Footer Placeholder 5">
            <a:extLst>
              <a:ext uri="{FF2B5EF4-FFF2-40B4-BE49-F238E27FC236}">
                <a16:creationId xmlns:a16="http://schemas.microsoft.com/office/drawing/2014/main" id="{D87FD8CB-2EFF-F0F8-E359-AB6529EF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AA9F5-E2C4-7E5E-8A8C-011A9D1401D8}"/>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772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5F540-2E91-DE67-BA84-74CE9FAF8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40031-7234-26BE-6985-D3DDA1B3C8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B66113-4533-58FB-D8BA-61E1E9F40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89C9A5-1288-4A4C-9E0A-7E2971843996}" type="datetimeFigureOut">
              <a:rPr lang="en-US" smtClean="0"/>
              <a:t>12/18/2024</a:t>
            </a:fld>
            <a:endParaRPr lang="en-US"/>
          </a:p>
        </p:txBody>
      </p:sp>
      <p:sp>
        <p:nvSpPr>
          <p:cNvPr id="5" name="Footer Placeholder 4">
            <a:extLst>
              <a:ext uri="{FF2B5EF4-FFF2-40B4-BE49-F238E27FC236}">
                <a16:creationId xmlns:a16="http://schemas.microsoft.com/office/drawing/2014/main" id="{CD36BCC2-172D-CE89-A9A3-2E8F2F646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6C3462-DDDC-2EED-C5CB-17AF7E28B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3C3D5-AF30-134C-997A-BAEACA3ECBB3}" type="slidenum">
              <a:rPr lang="en-US" smtClean="0"/>
              <a:t>‹#›</a:t>
            </a:fld>
            <a:endParaRPr lang="en-US"/>
          </a:p>
        </p:txBody>
      </p:sp>
    </p:spTree>
    <p:extLst>
      <p:ext uri="{BB962C8B-B14F-4D97-AF65-F5344CB8AC3E}">
        <p14:creationId xmlns:p14="http://schemas.microsoft.com/office/powerpoint/2010/main" val="1638640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0.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0.png"/><Relationship Id="rId7" Type="http://schemas.openxmlformats.org/officeDocument/2006/relationships/image" Target="../media/image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50.png"/><Relationship Id="rId3" Type="http://schemas.openxmlformats.org/officeDocument/2006/relationships/image" Target="../media/image110.png"/><Relationship Id="rId7" Type="http://schemas.openxmlformats.org/officeDocument/2006/relationships/image" Target="../media/image16.pn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glowing lines and dots&#10;&#10;Description automatically generated">
            <a:extLst>
              <a:ext uri="{FF2B5EF4-FFF2-40B4-BE49-F238E27FC236}">
                <a16:creationId xmlns:a16="http://schemas.microsoft.com/office/drawing/2014/main" id="{6175F030-6877-2277-9D48-86D25AC6BCA9}"/>
              </a:ext>
            </a:extLst>
          </p:cNvPr>
          <p:cNvPicPr>
            <a:picLocks noChangeAspect="1"/>
          </p:cNvPicPr>
          <p:nvPr/>
        </p:nvPicPr>
        <p:blipFill>
          <a:blip r:embed="rId2">
            <a:alphaModFix amt="80000"/>
          </a:blip>
          <a:srcRect l="25"/>
          <a:stretch/>
        </p:blipFill>
        <p:spPr>
          <a:xfrm>
            <a:off x="3070" y="10"/>
            <a:ext cx="12188930" cy="6857990"/>
          </a:xfrm>
          <a:prstGeom prst="rect">
            <a:avLst/>
          </a:prstGeom>
          <a:noFill/>
        </p:spPr>
      </p:pic>
      <p:sp>
        <p:nvSpPr>
          <p:cNvPr id="3" name="Subtitle 2">
            <a:extLst>
              <a:ext uri="{FF2B5EF4-FFF2-40B4-BE49-F238E27FC236}">
                <a16:creationId xmlns:a16="http://schemas.microsoft.com/office/drawing/2014/main" id="{7BAB9CFF-1456-7FEA-73CC-D4C25E2E1440}"/>
              </a:ext>
            </a:extLst>
          </p:cNvPr>
          <p:cNvSpPr>
            <a:spLocks noGrp="1"/>
          </p:cNvSpPr>
          <p:nvPr>
            <p:ph type="subTitle" idx="1"/>
          </p:nvPr>
        </p:nvSpPr>
        <p:spPr>
          <a:xfrm>
            <a:off x="1527048" y="4599432"/>
            <a:ext cx="9144000" cy="1536192"/>
          </a:xfrm>
        </p:spPr>
        <p:txBody>
          <a:bodyPr vert="horz" lIns="91440" tIns="45720" rIns="91440" bIns="45720" rtlCol="0">
            <a:normAutofit lnSpcReduction="10000"/>
          </a:bodyPr>
          <a:lstStyle/>
          <a:p>
            <a:r>
              <a:rPr lang="en-US" sz="2000" b="1" dirty="0">
                <a:solidFill>
                  <a:schemeClr val="bg1"/>
                </a:solidFill>
              </a:rPr>
              <a:t>Nicholas Della </a:t>
            </a:r>
            <a:r>
              <a:rPr lang="en-US" sz="2000" b="1" dirty="0" err="1">
                <a:solidFill>
                  <a:schemeClr val="bg1"/>
                </a:solidFill>
              </a:rPr>
              <a:t>Pesca</a:t>
            </a:r>
            <a:endParaRPr lang="en-US" sz="2000" b="1" dirty="0">
              <a:solidFill>
                <a:schemeClr val="bg1"/>
              </a:solidFill>
            </a:endParaRPr>
          </a:p>
          <a:p>
            <a:r>
              <a:rPr lang="en-US" sz="2000" b="1" dirty="0">
                <a:solidFill>
                  <a:schemeClr val="bg1"/>
                </a:solidFill>
              </a:rPr>
              <a:t>Aine Doherty</a:t>
            </a:r>
          </a:p>
          <a:p>
            <a:r>
              <a:rPr lang="en-US" sz="2000" b="1" dirty="0">
                <a:solidFill>
                  <a:schemeClr val="bg1"/>
                </a:solidFill>
              </a:rPr>
              <a:t>Halley Fritze</a:t>
            </a:r>
          </a:p>
          <a:p>
            <a:r>
              <a:rPr lang="en-US" sz="2000" b="1" dirty="0">
                <a:solidFill>
                  <a:schemeClr val="bg1"/>
                </a:solidFill>
              </a:rPr>
              <a:t>Maja </a:t>
            </a:r>
            <a:r>
              <a:rPr lang="en-US" sz="2000" b="1" dirty="0" err="1">
                <a:solidFill>
                  <a:schemeClr val="bg1"/>
                </a:solidFill>
              </a:rPr>
              <a:t>Gwozdz</a:t>
            </a:r>
            <a:endParaRPr lang="en-US" sz="2000" b="1" dirty="0">
              <a:solidFill>
                <a:schemeClr val="bg1"/>
              </a:solidFill>
            </a:endParaRPr>
          </a:p>
          <a:p>
            <a:pPr indent="-228600">
              <a:buFont typeface="Arial" panose="020B0604020202020204" pitchFamily="34" charset="0"/>
              <a:buChar char="•"/>
            </a:pPr>
            <a:endParaRPr lang="en-US" sz="2000" b="1" dirty="0">
              <a:solidFill>
                <a:schemeClr val="bg1"/>
              </a:solidFill>
            </a:endParaRPr>
          </a:p>
        </p:txBody>
      </p:sp>
      <p:sp>
        <p:nvSpPr>
          <p:cNvPr id="9" name="Title 8">
            <a:extLst>
              <a:ext uri="{FF2B5EF4-FFF2-40B4-BE49-F238E27FC236}">
                <a16:creationId xmlns:a16="http://schemas.microsoft.com/office/drawing/2014/main" id="{94C2ACF3-42DA-065D-88BA-2E6D714745EA}"/>
              </a:ext>
            </a:extLst>
          </p:cNvPr>
          <p:cNvSpPr>
            <a:spLocks noGrp="1"/>
          </p:cNvSpPr>
          <p:nvPr>
            <p:ph type="ctrTitle"/>
          </p:nvPr>
        </p:nvSpPr>
        <p:spPr/>
        <p:txBody>
          <a:bodyPr/>
          <a:lstStyle/>
          <a:p>
            <a:r>
              <a:rPr lang="en-CH" dirty="0">
                <a:solidFill>
                  <a:schemeClr val="bg2"/>
                </a:solidFill>
                <a:latin typeface="Assistant" pitchFamily="2" charset="-79"/>
                <a:cs typeface="Assistant" pitchFamily="2" charset="-79"/>
              </a:rPr>
              <a:t>Mapper!</a:t>
            </a:r>
          </a:p>
        </p:txBody>
      </p:sp>
    </p:spTree>
    <p:extLst>
      <p:ext uri="{BB962C8B-B14F-4D97-AF65-F5344CB8AC3E}">
        <p14:creationId xmlns:p14="http://schemas.microsoft.com/office/powerpoint/2010/main" val="381632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2028-2744-E679-14D5-D57329097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E8580-4D0B-2A15-684D-91394D3198B5}"/>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48949-D4FD-7693-3DA8-0F90C077EAF9}"/>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EA348949-D4FD-7693-3DA8-0F90C077EAF9}"/>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B760816-1734-4904-D0EE-F228BC9060F3}"/>
              </a:ext>
            </a:extLst>
          </p:cNvPr>
          <p:cNvSpPr txBox="1"/>
          <p:nvPr/>
        </p:nvSpPr>
        <p:spPr>
          <a:xfrm>
            <a:off x="0" y="6231265"/>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pic>
        <p:nvPicPr>
          <p:cNvPr id="6" name="Picture 5">
            <a:extLst>
              <a:ext uri="{FF2B5EF4-FFF2-40B4-BE49-F238E27FC236}">
                <a16:creationId xmlns:a16="http://schemas.microsoft.com/office/drawing/2014/main" id="{B02310C1-D12F-F791-440D-991591C41B7B}"/>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45000"/>
              </a:schemeClr>
            </a:outerShdw>
          </a:effectLst>
        </p:spPr>
      </p:pic>
    </p:spTree>
    <p:extLst>
      <p:ext uri="{BB962C8B-B14F-4D97-AF65-F5344CB8AC3E}">
        <p14:creationId xmlns:p14="http://schemas.microsoft.com/office/powerpoint/2010/main" val="311648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F4524-2D10-6BDC-AEFC-190786B9F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D51B0F-3B34-C367-CB37-12E4E9B95162}"/>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302E8-8D7B-9D1E-C8A2-9EA3EA1760DB}"/>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17F2B06-23B6-AECE-0B95-07853D88D381}"/>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AE5D79EC-EA7A-ED6D-FB75-D980D505EF89}"/>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F1CCF6CF-4908-BAD1-6258-CFAD096F9983}"/>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9F21BB5-0562-CCA6-2942-6B02F6095BD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76B1EE-7368-9AC5-2540-1CF2D9D113B5}"/>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AF1332-017A-BB53-C55A-F075EB70A63B}"/>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980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E146-FD2C-BEBC-7377-102F66093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A5529-898B-7D34-0C20-E3D40A483D2A}"/>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3DD036-4BF3-E1E6-62F4-A1111FA18A59}"/>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9B62A47-7F0A-21A6-DE89-EF1845AEA027}"/>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D221069C-455A-8F11-F893-BDCCDA1FF96C}"/>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E62F2808-A859-8FB4-FBC3-DA3BFCEECAAB}"/>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258AFA5-8134-8BD8-6BC8-90B806E523E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AD44F0-1501-4B38-45B4-FD9894A64E59}"/>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F1E061-86F0-D0C9-1B66-1D2A60871EB3}"/>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227F4A-8915-9599-583C-75EA83EA77BF}"/>
              </a:ext>
            </a:extLst>
          </p:cNvPr>
          <p:cNvPicPr>
            <a:picLocks noChangeAspect="1"/>
          </p:cNvPicPr>
          <p:nvPr/>
        </p:nvPicPr>
        <p:blipFill>
          <a:blip r:embed="rId7"/>
          <a:stretch>
            <a:fillRect/>
          </a:stretch>
        </p:blipFill>
        <p:spPr>
          <a:xfrm>
            <a:off x="8253163" y="3647937"/>
            <a:ext cx="2663881" cy="2484110"/>
          </a:xfrm>
          <a:prstGeom prst="rect">
            <a:avLst/>
          </a:prstGeom>
        </p:spPr>
      </p:pic>
      <p:cxnSp>
        <p:nvCxnSpPr>
          <p:cNvPr id="10" name="Straight Arrow Connector 9">
            <a:extLst>
              <a:ext uri="{FF2B5EF4-FFF2-40B4-BE49-F238E27FC236}">
                <a16:creationId xmlns:a16="http://schemas.microsoft.com/office/drawing/2014/main" id="{9050EA7B-1419-7E91-1681-D051447AF524}"/>
              </a:ext>
            </a:extLst>
          </p:cNvPr>
          <p:cNvCxnSpPr>
            <a:cxnSpLocks/>
          </p:cNvCxnSpPr>
          <p:nvPr/>
        </p:nvCxnSpPr>
        <p:spPr>
          <a:xfrm>
            <a:off x="6962586"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8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801A-11E1-8D13-6D66-1F876CD3A228}"/>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74508ACC-9EF6-7F3B-2AD9-C2461DD0EA35}"/>
              </a:ext>
            </a:extLst>
          </p:cNvPr>
          <p:cNvSpPr>
            <a:spLocks noGrp="1"/>
          </p:cNvSpPr>
          <p:nvPr>
            <p:ph idx="1"/>
          </p:nvPr>
        </p:nvSpPr>
        <p:spPr/>
        <p:txBody>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0" indent="0">
              <a:buNone/>
            </a:pPr>
            <a:endParaRPr lang="en-US" sz="3200" dirty="0">
              <a:latin typeface="Assistant" pitchFamily="2" charset="-79"/>
              <a:cs typeface="Assistant" pitchFamily="2" charset="-79"/>
            </a:endParaRPr>
          </a:p>
        </p:txBody>
      </p:sp>
    </p:spTree>
    <p:extLst>
      <p:ext uri="{BB962C8B-B14F-4D97-AF65-F5344CB8AC3E}">
        <p14:creationId xmlns:p14="http://schemas.microsoft.com/office/powerpoint/2010/main" val="179784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AA97-05E9-5D7D-1BC0-41B5E6B36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7AB83-F364-398A-16E8-C150A6457110}"/>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2FF518CE-BD00-6C41-C66B-EFA332A56859}"/>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514350" indent="-514350">
              <a:buAutoNum type="arabicPeriod"/>
            </a:pPr>
            <a:endParaRPr lang="en-US" sz="3200" dirty="0"/>
          </a:p>
          <a:p>
            <a:pPr marL="514350" indent="-514350">
              <a:buAutoNum type="arabicPeriod"/>
            </a:pPr>
            <a:r>
              <a:rPr lang="en-US" sz="3200" dirty="0"/>
              <a:t>What happens when we apply different conventional parameters to Mapper?</a:t>
            </a:r>
          </a:p>
          <a:p>
            <a:pPr lvl="1">
              <a:buFont typeface="Calibri" panose="020B0604020202020204" pitchFamily="34" charset="0"/>
              <a:buChar char="-"/>
            </a:pPr>
            <a:r>
              <a:rPr lang="en-US" sz="3200" dirty="0"/>
              <a:t>cover choice</a:t>
            </a:r>
          </a:p>
          <a:p>
            <a:pPr lvl="1">
              <a:buFont typeface="Calibri" panose="020B0604020202020204" pitchFamily="34" charset="0"/>
              <a:buChar char="-"/>
            </a:pPr>
            <a:r>
              <a:rPr lang="en-US" sz="3200" dirty="0"/>
              <a:t>non-trivial clustering algorithms</a:t>
            </a:r>
          </a:p>
          <a:p>
            <a:pPr lvl="1">
              <a:buFont typeface="Calibri" panose="020B0604020202020204" pitchFamily="34" charset="0"/>
              <a:buChar char="-"/>
            </a:pPr>
            <a:endParaRPr lang="en-US" sz="3200" dirty="0"/>
          </a:p>
          <a:p>
            <a:pPr marL="0" indent="0">
              <a:buNone/>
            </a:pPr>
            <a:endParaRPr lang="en-US" sz="3200" dirty="0"/>
          </a:p>
        </p:txBody>
      </p:sp>
    </p:spTree>
    <p:extLst>
      <p:ext uri="{BB962C8B-B14F-4D97-AF65-F5344CB8AC3E}">
        <p14:creationId xmlns:p14="http://schemas.microsoft.com/office/powerpoint/2010/main" val="420915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05CB788-10B0-5AB4-AD8E-8CF32C0CD9FC}"/>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505A884-B28C-CA3E-F1C5-467DEAF5D14C}"/>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Convex sets</a:t>
            </a:r>
          </a:p>
        </p:txBody>
      </p:sp>
    </p:spTree>
    <p:extLst>
      <p:ext uri="{BB962C8B-B14F-4D97-AF65-F5344CB8AC3E}">
        <p14:creationId xmlns:p14="http://schemas.microsoft.com/office/powerpoint/2010/main" val="364568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66081A84-8295-8F2F-A028-BEA7CE290930}"/>
                  </a:ext>
                </a:extLst>
              </p:cNvPr>
              <p:cNvSpPr>
                <a:spLocks noGrp="1"/>
              </p:cNvSpPr>
              <p:nvPr>
                <p:ph type="subTitle" idx="1"/>
              </p:nvPr>
            </p:nvSpPr>
            <p:spPr>
              <a:xfrm>
                <a:off x="1137898" y="393001"/>
                <a:ext cx="4958102" cy="3188798"/>
              </a:xfrm>
              <a:ln w="15875">
                <a:solidFill>
                  <a:schemeClr val="tx1"/>
                </a:solidFill>
              </a:ln>
            </p:spPr>
            <p:txBody>
              <a:bodyPr/>
              <a:lstStyle/>
              <a:p>
                <a:pPr algn="l"/>
                <a:r>
                  <a:rPr lang="en-US" u="sng" dirty="0"/>
                  <a:t>Nerve Lemma</a:t>
                </a:r>
                <a:r>
                  <a:rPr lang="en-US" dirty="0"/>
                  <a:t>. </a:t>
                </a:r>
              </a:p>
              <a:p>
                <a:pPr algn="l"/>
                <a:endParaRPr lang="en-US" dirty="0"/>
              </a:p>
              <a:p>
                <a:pPr algn="l"/>
                <a:r>
                  <a:rPr lang="en-US" dirty="0"/>
                  <a:t>The Nerve of a collection of convex sets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in Euclidean space is </a:t>
                </a:r>
                <a:r>
                  <a:rPr lang="en-US" dirty="0" err="1"/>
                  <a:t>homotopy</a:t>
                </a:r>
                <a:r>
                  <a:rPr lang="en-US" dirty="0"/>
                  <a:t> equivalent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oMath>
                </a14:m>
                <a:r>
                  <a:rPr lang="en-US" dirty="0"/>
                  <a:t>.    </a:t>
                </a:r>
              </a:p>
            </p:txBody>
          </p:sp>
        </mc:Choice>
        <mc:Fallback xmlns="">
          <p:sp>
            <p:nvSpPr>
              <p:cNvPr id="16" name="Subtitle 2">
                <a:extLst>
                  <a:ext uri="{FF2B5EF4-FFF2-40B4-BE49-F238E27FC236}">
                    <a16:creationId xmlns:a16="http://schemas.microsoft.com/office/drawing/2014/main" id="{66081A84-8295-8F2F-A028-BEA7CE290930}"/>
                  </a:ext>
                </a:extLst>
              </p:cNvPr>
              <p:cNvSpPr>
                <a:spLocks noGrp="1" noRot="1" noChangeAspect="1" noMove="1" noResize="1" noEditPoints="1" noAdjustHandles="1" noChangeArrowheads="1" noChangeShapeType="1" noTextEdit="1"/>
              </p:cNvSpPr>
              <p:nvPr>
                <p:ph type="subTitle" idx="1"/>
              </p:nvPr>
            </p:nvSpPr>
            <p:spPr>
              <a:xfrm>
                <a:off x="1137898" y="393001"/>
                <a:ext cx="4958102" cy="3188798"/>
              </a:xfrm>
              <a:blipFill>
                <a:blip r:embed="rId2"/>
                <a:stretch>
                  <a:fillRect l="-2551" t="-1575" r="-1020"/>
                </a:stretch>
              </a:blipFill>
              <a:ln w="15875">
                <a:solidFill>
                  <a:schemeClr val="tx1"/>
                </a:solidFill>
              </a:ln>
            </p:spPr>
            <p:txBody>
              <a:bodyPr/>
              <a:lstStyle/>
              <a:p>
                <a:r>
                  <a:rPr lang="en-US">
                    <a:noFill/>
                  </a:rPr>
                  <a:t> </a:t>
                </a:r>
              </a:p>
            </p:txBody>
          </p:sp>
        </mc:Fallback>
      </mc:AlternateContent>
      <p:pic>
        <p:nvPicPr>
          <p:cNvPr id="15" name="Picture 14" descr="A diagram of a diagram of a diagram&#10;&#10;Description automatically generated with medium confidence">
            <a:extLst>
              <a:ext uri="{FF2B5EF4-FFF2-40B4-BE49-F238E27FC236}">
                <a16:creationId xmlns:a16="http://schemas.microsoft.com/office/drawing/2014/main" id="{578C0F85-16AB-6DA7-D795-CD8A49635543}"/>
              </a:ext>
            </a:extLst>
          </p:cNvPr>
          <p:cNvPicPr>
            <a:picLocks noChangeAspect="1"/>
          </p:cNvPicPr>
          <p:nvPr/>
        </p:nvPicPr>
        <p:blipFill>
          <a:blip r:embed="rId3"/>
          <a:stretch>
            <a:fillRect/>
          </a:stretch>
        </p:blipFill>
        <p:spPr>
          <a:xfrm>
            <a:off x="6234223" y="1975879"/>
            <a:ext cx="4958102" cy="389184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889CEE-7385-98EB-8CFD-4097594E9E53}"/>
                  </a:ext>
                </a:extLst>
              </p:cNvPr>
              <p:cNvSpPr txBox="1"/>
              <p:nvPr/>
            </p:nvSpPr>
            <p:spPr>
              <a:xfrm>
                <a:off x="6837950" y="2273088"/>
                <a:ext cx="2728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5" name="TextBox 4">
                <a:extLst>
                  <a:ext uri="{FF2B5EF4-FFF2-40B4-BE49-F238E27FC236}">
                    <a16:creationId xmlns:a16="http://schemas.microsoft.com/office/drawing/2014/main" id="{A7889CEE-7385-98EB-8CFD-4097594E9E53}"/>
                  </a:ext>
                </a:extLst>
              </p:cNvPr>
              <p:cNvSpPr txBox="1">
                <a:spLocks noRot="1" noChangeAspect="1" noMove="1" noResize="1" noEditPoints="1" noAdjustHandles="1" noChangeArrowheads="1" noChangeShapeType="1" noTextEdit="1"/>
              </p:cNvSpPr>
              <p:nvPr/>
            </p:nvSpPr>
            <p:spPr>
              <a:xfrm>
                <a:off x="6837950" y="2273088"/>
                <a:ext cx="272831" cy="276999"/>
              </a:xfrm>
              <a:prstGeom prst="rect">
                <a:avLst/>
              </a:prstGeom>
              <a:blipFill>
                <a:blip r:embed="rId4"/>
                <a:stretch>
                  <a:fillRect l="-18182" r="-909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BDA66-FAA1-C90F-E7A9-D57D54701E52}"/>
                  </a:ext>
                </a:extLst>
              </p:cNvPr>
              <p:cNvSpPr txBox="1"/>
              <p:nvPr/>
            </p:nvSpPr>
            <p:spPr>
              <a:xfrm>
                <a:off x="7569469" y="5590724"/>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6" name="TextBox 5">
                <a:extLst>
                  <a:ext uri="{FF2B5EF4-FFF2-40B4-BE49-F238E27FC236}">
                    <a16:creationId xmlns:a16="http://schemas.microsoft.com/office/drawing/2014/main" id="{DB3BDA66-FAA1-C90F-E7A9-D57D54701E52}"/>
                  </a:ext>
                </a:extLst>
              </p:cNvPr>
              <p:cNvSpPr txBox="1">
                <a:spLocks noRot="1" noChangeAspect="1" noMove="1" noResize="1" noEditPoints="1" noAdjustHandles="1" noChangeArrowheads="1" noChangeShapeType="1" noTextEdit="1"/>
              </p:cNvSpPr>
              <p:nvPr/>
            </p:nvSpPr>
            <p:spPr>
              <a:xfrm>
                <a:off x="7569469" y="5590724"/>
                <a:ext cx="278153" cy="276999"/>
              </a:xfrm>
              <a:prstGeom prst="rect">
                <a:avLst/>
              </a:prstGeom>
              <a:blipFill>
                <a:blip r:embed="rId5"/>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6DAB8D-2579-8162-C562-BECD73CC4520}"/>
                  </a:ext>
                </a:extLst>
              </p:cNvPr>
              <p:cNvSpPr txBox="1"/>
              <p:nvPr/>
            </p:nvSpPr>
            <p:spPr>
              <a:xfrm>
                <a:off x="6097807" y="4138899"/>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7" name="TextBox 6">
                <a:extLst>
                  <a:ext uri="{FF2B5EF4-FFF2-40B4-BE49-F238E27FC236}">
                    <a16:creationId xmlns:a16="http://schemas.microsoft.com/office/drawing/2014/main" id="{4D6DAB8D-2579-8162-C562-BECD73CC4520}"/>
                  </a:ext>
                </a:extLst>
              </p:cNvPr>
              <p:cNvSpPr txBox="1">
                <a:spLocks noRot="1" noChangeAspect="1" noMove="1" noResize="1" noEditPoints="1" noAdjustHandles="1" noChangeArrowheads="1" noChangeShapeType="1" noTextEdit="1"/>
              </p:cNvSpPr>
              <p:nvPr/>
            </p:nvSpPr>
            <p:spPr>
              <a:xfrm>
                <a:off x="6097807" y="4138899"/>
                <a:ext cx="27815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D05384-3A38-ECCD-D0E4-058BD08B65CB}"/>
                  </a:ext>
                </a:extLst>
              </p:cNvPr>
              <p:cNvSpPr txBox="1"/>
              <p:nvPr/>
            </p:nvSpPr>
            <p:spPr>
              <a:xfrm>
                <a:off x="8144236" y="3921801"/>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48D05384-3A38-ECCD-D0E4-058BD08B65CB}"/>
                  </a:ext>
                </a:extLst>
              </p:cNvPr>
              <p:cNvSpPr txBox="1">
                <a:spLocks noRot="1" noChangeAspect="1" noMove="1" noResize="1" noEditPoints="1" noAdjustHandles="1" noChangeArrowheads="1" noChangeShapeType="1" noTextEdit="1"/>
              </p:cNvSpPr>
              <p:nvPr/>
            </p:nvSpPr>
            <p:spPr>
              <a:xfrm>
                <a:off x="8144236" y="3921801"/>
                <a:ext cx="278153" cy="276999"/>
              </a:xfrm>
              <a:prstGeom prst="rect">
                <a:avLst/>
              </a:prstGeom>
              <a:blipFill>
                <a:blip r:embed="rId7"/>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9E6EC7-533A-24B1-2C06-6B8D24CE0AAF}"/>
                  </a:ext>
                </a:extLst>
              </p:cNvPr>
              <p:cNvSpPr txBox="1"/>
              <p:nvPr/>
            </p:nvSpPr>
            <p:spPr>
              <a:xfrm>
                <a:off x="9830563" y="2490186"/>
                <a:ext cx="2728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779E6EC7-533A-24B1-2C06-6B8D24CE0AAF}"/>
                  </a:ext>
                </a:extLst>
              </p:cNvPr>
              <p:cNvSpPr txBox="1">
                <a:spLocks noRot="1" noChangeAspect="1" noMove="1" noResize="1" noEditPoints="1" noAdjustHandles="1" noChangeArrowheads="1" noChangeShapeType="1" noTextEdit="1"/>
              </p:cNvSpPr>
              <p:nvPr/>
            </p:nvSpPr>
            <p:spPr>
              <a:xfrm>
                <a:off x="9830563" y="2490186"/>
                <a:ext cx="272831" cy="276999"/>
              </a:xfrm>
              <a:prstGeom prst="rect">
                <a:avLst/>
              </a:prstGeom>
              <a:blipFill>
                <a:blip r:embed="rId8"/>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738899-D12B-0444-90AE-E670264154AD}"/>
                  </a:ext>
                </a:extLst>
              </p:cNvPr>
              <p:cNvSpPr txBox="1"/>
              <p:nvPr/>
            </p:nvSpPr>
            <p:spPr>
              <a:xfrm>
                <a:off x="10209868" y="5252409"/>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10" name="TextBox 9">
                <a:extLst>
                  <a:ext uri="{FF2B5EF4-FFF2-40B4-BE49-F238E27FC236}">
                    <a16:creationId xmlns:a16="http://schemas.microsoft.com/office/drawing/2014/main" id="{A0738899-D12B-0444-90AE-E670264154AD}"/>
                  </a:ext>
                </a:extLst>
              </p:cNvPr>
              <p:cNvSpPr txBox="1">
                <a:spLocks noRot="1" noChangeAspect="1" noMove="1" noResize="1" noEditPoints="1" noAdjustHandles="1" noChangeArrowheads="1" noChangeShapeType="1" noTextEdit="1"/>
              </p:cNvSpPr>
              <p:nvPr/>
            </p:nvSpPr>
            <p:spPr>
              <a:xfrm>
                <a:off x="10209868" y="5252409"/>
                <a:ext cx="278153" cy="276999"/>
              </a:xfrm>
              <a:prstGeom prst="rect">
                <a:avLst/>
              </a:prstGeom>
              <a:blipFill>
                <a:blip r:embed="rId9"/>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4F68A8-116F-8B50-6F7C-5A9879649B1C}"/>
                  </a:ext>
                </a:extLst>
              </p:cNvPr>
              <p:cNvSpPr txBox="1"/>
              <p:nvPr/>
            </p:nvSpPr>
            <p:spPr>
              <a:xfrm>
                <a:off x="9239434" y="4511784"/>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94F68A8-116F-8B50-6F7C-5A9879649B1C}"/>
                  </a:ext>
                </a:extLst>
              </p:cNvPr>
              <p:cNvSpPr txBox="1">
                <a:spLocks noRot="1" noChangeAspect="1" noMove="1" noResize="1" noEditPoints="1" noAdjustHandles="1" noChangeArrowheads="1" noChangeShapeType="1" noTextEdit="1"/>
              </p:cNvSpPr>
              <p:nvPr/>
            </p:nvSpPr>
            <p:spPr>
              <a:xfrm>
                <a:off x="9239434" y="4511784"/>
                <a:ext cx="278153" cy="276999"/>
              </a:xfrm>
              <a:prstGeom prst="rect">
                <a:avLst/>
              </a:prstGeom>
              <a:blipFill>
                <a:blip r:embed="rId10"/>
                <a:stretch>
                  <a:fillRect l="-17391"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A990B3-9520-1742-89D7-EB0F7344780F}"/>
                  </a:ext>
                </a:extLst>
              </p:cNvPr>
              <p:cNvSpPr txBox="1"/>
              <p:nvPr/>
            </p:nvSpPr>
            <p:spPr>
              <a:xfrm>
                <a:off x="10914172" y="4060300"/>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2" name="TextBox 11">
                <a:extLst>
                  <a:ext uri="{FF2B5EF4-FFF2-40B4-BE49-F238E27FC236}">
                    <a16:creationId xmlns:a16="http://schemas.microsoft.com/office/drawing/2014/main" id="{2DA990B3-9520-1742-89D7-EB0F7344780F}"/>
                  </a:ext>
                </a:extLst>
              </p:cNvPr>
              <p:cNvSpPr txBox="1">
                <a:spLocks noRot="1" noChangeAspect="1" noMove="1" noResize="1" noEditPoints="1" noAdjustHandles="1" noChangeArrowheads="1" noChangeShapeType="1" noTextEdit="1"/>
              </p:cNvSpPr>
              <p:nvPr/>
            </p:nvSpPr>
            <p:spPr>
              <a:xfrm>
                <a:off x="10914172" y="4060300"/>
                <a:ext cx="278153" cy="276999"/>
              </a:xfrm>
              <a:prstGeom prst="rect">
                <a:avLst/>
              </a:prstGeom>
              <a:blipFill>
                <a:blip r:embed="rId11"/>
                <a:stretch>
                  <a:fillRect l="-21739"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32231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6136BF-D846-2BE3-1710-BD6FC937D666}"/>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spTree>
    <p:extLst>
      <p:ext uri="{BB962C8B-B14F-4D97-AF65-F5344CB8AC3E}">
        <p14:creationId xmlns:p14="http://schemas.microsoft.com/office/powerpoint/2010/main" val="54778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91C28-B97D-5F1F-DDEC-B0456CD4E72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48BE085-FB45-00A3-22E2-27FD03A4F681}"/>
              </a:ext>
            </a:extLst>
          </p:cNvPr>
          <p:cNvSpPr>
            <a:spLocks noGrp="1"/>
          </p:cNvSpPr>
          <p:nvPr>
            <p:ph type="title"/>
          </p:nvPr>
        </p:nvSpPr>
        <p:spPr>
          <a:xfrm>
            <a:off x="3626409" y="3988988"/>
            <a:ext cx="6203392" cy="1469600"/>
          </a:xfrm>
        </p:spPr>
        <p:txBody>
          <a:bodyPr/>
          <a:lstStyle/>
          <a:p>
            <a:r>
              <a:rPr lang="en-US" sz="4400" u="sng" dirty="0">
                <a:latin typeface="Assistant" pitchFamily="2" charset="-79"/>
                <a:cs typeface="Assistant" pitchFamily="2" charset="-79"/>
              </a:rPr>
              <a:t>Output</a:t>
            </a:r>
            <a:r>
              <a:rPr lang="en-US" sz="4400" dirty="0">
                <a:latin typeface="Assistant" pitchFamily="2" charset="-79"/>
                <a:cs typeface="Assistant" pitchFamily="2" charset="-79"/>
              </a:rPr>
              <a:t>: convex sets in </a:t>
            </a:r>
            <a:br>
              <a:rPr lang="en-US" sz="4400" dirty="0">
                <a:latin typeface="Assistant" pitchFamily="2" charset="-79"/>
                <a:cs typeface="Assistant" pitchFamily="2" charset="-79"/>
              </a:rPr>
            </a:br>
            <a:r>
              <a:rPr lang="en-US" sz="4400" dirty="0">
                <a:latin typeface="Assistant" pitchFamily="2" charset="-79"/>
                <a:cs typeface="Assistant" pitchFamily="2" charset="-79"/>
              </a:rPr>
              <a:t>          whose nerve is 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81F6E8-ED1D-4A6F-BA01-86161E870196}"/>
                  </a:ext>
                </a:extLst>
              </p:cNvPr>
              <p:cNvSpPr txBox="1"/>
              <p:nvPr/>
            </p:nvSpPr>
            <p:spPr>
              <a:xfrm>
                <a:off x="9303919" y="3988988"/>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14" name="TextBox 13">
                <a:extLst>
                  <a:ext uri="{FF2B5EF4-FFF2-40B4-BE49-F238E27FC236}">
                    <a16:creationId xmlns:a16="http://schemas.microsoft.com/office/drawing/2014/main" id="{7D81F6E8-ED1D-4A6F-BA01-86161E870196}"/>
                  </a:ext>
                </a:extLst>
              </p:cNvPr>
              <p:cNvSpPr txBox="1">
                <a:spLocks noRot="1" noChangeAspect="1" noMove="1" noResize="1" noEditPoints="1" noAdjustHandles="1" noChangeArrowheads="1" noChangeShapeType="1" noTextEdit="1"/>
              </p:cNvSpPr>
              <p:nvPr/>
            </p:nvSpPr>
            <p:spPr>
              <a:xfrm>
                <a:off x="9303919" y="3988988"/>
                <a:ext cx="1051763" cy="830997"/>
              </a:xfrm>
              <a:prstGeom prst="rect">
                <a:avLst/>
              </a:prstGeom>
              <a:blipFill>
                <a:blip r:embed="rId2"/>
                <a:stretch>
                  <a:fillRect l="-1071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FCD1C18-11C8-8816-B781-BCCCA8AB3BFD}"/>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cxnSp>
        <p:nvCxnSpPr>
          <p:cNvPr id="10" name="Curved Connector 9">
            <a:extLst>
              <a:ext uri="{FF2B5EF4-FFF2-40B4-BE49-F238E27FC236}">
                <a16:creationId xmlns:a16="http://schemas.microsoft.com/office/drawing/2014/main" id="{233F41FD-7B43-2CB2-A001-EA2764544435}"/>
              </a:ext>
            </a:extLst>
          </p:cNvPr>
          <p:cNvCxnSpPr>
            <a:cxnSpLocks/>
          </p:cNvCxnSpPr>
          <p:nvPr/>
        </p:nvCxnSpPr>
        <p:spPr>
          <a:xfrm rot="16200000" flipH="1">
            <a:off x="5681663" y="2652102"/>
            <a:ext cx="1914526" cy="1085851"/>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5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02E14B1C-D74B-7025-DB43-3264A76A0F04}"/>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1: preprocessing</a:t>
            </a:r>
          </a:p>
        </p:txBody>
      </p:sp>
    </p:spTree>
    <p:extLst>
      <p:ext uri="{BB962C8B-B14F-4D97-AF65-F5344CB8AC3E}">
        <p14:creationId xmlns:p14="http://schemas.microsoft.com/office/powerpoint/2010/main" val="4568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8E6-AB35-FEFC-8E5A-9D1F95EC34C2}"/>
              </a:ext>
            </a:extLst>
          </p:cNvPr>
          <p:cNvSpPr>
            <a:spLocks noGrp="1"/>
          </p:cNvSpPr>
          <p:nvPr>
            <p:ph type="title"/>
          </p:nvPr>
        </p:nvSpPr>
        <p:spPr>
          <a:xfrm>
            <a:off x="5037275" y="275559"/>
            <a:ext cx="1916417" cy="617576"/>
          </a:xfrm>
        </p:spPr>
        <p:txBody>
          <a:bodyPr wrap="square" anchor="t">
            <a:normAutofit fontScale="90000"/>
          </a:bodyPr>
          <a:lstStyle/>
          <a:p>
            <a:pPr algn="ctr"/>
            <a:r>
              <a:rPr lang="en-US" u="sng" dirty="0"/>
              <a:t>Outline</a:t>
            </a:r>
          </a:p>
        </p:txBody>
      </p:sp>
      <p:sp>
        <p:nvSpPr>
          <p:cNvPr id="3" name="Content Placeholder 2">
            <a:extLst>
              <a:ext uri="{FF2B5EF4-FFF2-40B4-BE49-F238E27FC236}">
                <a16:creationId xmlns:a16="http://schemas.microsoft.com/office/drawing/2014/main" id="{E493E064-6B24-2579-5E32-FFBD04F1ED50}"/>
              </a:ext>
            </a:extLst>
          </p:cNvPr>
          <p:cNvSpPr>
            <a:spLocks noGrp="1"/>
          </p:cNvSpPr>
          <p:nvPr>
            <p:ph type="subTitle" idx="1"/>
          </p:nvPr>
        </p:nvSpPr>
        <p:spPr>
          <a:xfrm>
            <a:off x="2145741" y="1303716"/>
            <a:ext cx="7540519" cy="3884972"/>
          </a:xfrm>
        </p:spPr>
        <p:txBody>
          <a:bodyPr vert="horz" wrap="square" lIns="91440" tIns="45720" rIns="91440" bIns="45720" rtlCol="0" anchor="t">
            <a:normAutofit fontScale="85000" lnSpcReduction="20000"/>
          </a:bodyPr>
          <a:lstStyle/>
          <a:p>
            <a:pPr marL="0" indent="0" algn="l">
              <a:spcAft>
                <a:spcPts val="600"/>
              </a:spcAft>
            </a:pPr>
            <a:endParaRPr lang="en-US" dirty="0"/>
          </a:p>
          <a:p>
            <a:pPr marL="514350" indent="-514350" algn="l">
              <a:spcAft>
                <a:spcPts val="600"/>
              </a:spcAft>
              <a:buFont typeface="+mj-lt"/>
              <a:buAutoNum type="arabicPeriod"/>
            </a:pPr>
            <a:r>
              <a:rPr lang="en-US" dirty="0"/>
              <a:t>Background </a:t>
            </a:r>
          </a:p>
          <a:p>
            <a:pPr marL="971550" lvl="1" indent="-514350">
              <a:spcAft>
                <a:spcPts val="600"/>
              </a:spcAft>
              <a:buFont typeface="+mj-lt"/>
              <a:buAutoNum type="arabicPeriod"/>
            </a:pPr>
            <a:r>
              <a:rPr lang="en-US" i="1" dirty="0"/>
              <a:t>A review of Mapper</a:t>
            </a:r>
          </a:p>
          <a:p>
            <a:pPr marL="971550" lvl="1" indent="-514350">
              <a:spcAft>
                <a:spcPts val="600"/>
              </a:spcAft>
              <a:buFont typeface="+mj-lt"/>
              <a:buAutoNum type="arabicPeriod"/>
            </a:pPr>
            <a:r>
              <a:rPr lang="en-US" i="1" dirty="0"/>
              <a:t>Any graph is a mapper graph</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1 </a:t>
            </a:r>
          </a:p>
          <a:p>
            <a:pPr marL="457200" lvl="1" indent="0">
              <a:spcAft>
                <a:spcPts val="600"/>
              </a:spcAft>
            </a:pPr>
            <a:r>
              <a:rPr lang="en-US" i="1" dirty="0"/>
              <a:t>	On convex sets in Euclidean space</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2</a:t>
            </a:r>
          </a:p>
          <a:p>
            <a:pPr marL="457200" lvl="1" indent="0">
              <a:spcAft>
                <a:spcPts val="600"/>
              </a:spcAft>
            </a:pPr>
            <a:r>
              <a:rPr lang="en-US" i="1" dirty="0"/>
              <a:t>	On the Probability Space of Mapper for Points on a Line</a:t>
            </a:r>
          </a:p>
          <a:p>
            <a:pPr marL="457200" lvl="1" indent="0">
              <a:spcAft>
                <a:spcPts val="600"/>
              </a:spcAft>
            </a:pPr>
            <a:endParaRPr lang="en-US" dirty="0"/>
          </a:p>
          <a:p>
            <a:pPr marL="514350" indent="-514350" algn="l">
              <a:spcAft>
                <a:spcPts val="600"/>
              </a:spcAft>
              <a:buFont typeface="+mj-lt"/>
              <a:buAutoNum type="arabicPeriod"/>
            </a:pPr>
            <a:r>
              <a:rPr lang="en-US" dirty="0"/>
              <a:t>Future Work</a:t>
            </a:r>
          </a:p>
          <a:p>
            <a:pPr marL="457200" lvl="1" indent="0">
              <a:spcAft>
                <a:spcPts val="600"/>
              </a:spcAft>
            </a:pPr>
            <a:endParaRPr lang="en-US" i="1" dirty="0"/>
          </a:p>
          <a:p>
            <a:pPr marL="457200" lvl="1" indent="0">
              <a:spcAft>
                <a:spcPts val="600"/>
              </a:spcAft>
            </a:pPr>
            <a:endParaRPr lang="en-US" i="1" dirty="0"/>
          </a:p>
          <a:p>
            <a:pPr marL="0" indent="0">
              <a:spcAft>
                <a:spcPts val="600"/>
              </a:spcAft>
              <a:buNone/>
            </a:pPr>
            <a:endParaRPr lang="en-US" dirty="0"/>
          </a:p>
          <a:p>
            <a:pPr marL="0" indent="0">
              <a:spcAft>
                <a:spcPts val="600"/>
              </a:spcAft>
              <a:buNone/>
            </a:pPr>
            <a:endParaRPr lang="en-US" dirty="0"/>
          </a:p>
        </p:txBody>
      </p:sp>
    </p:spTree>
    <p:extLst>
      <p:ext uri="{BB962C8B-B14F-4D97-AF65-F5344CB8AC3E}">
        <p14:creationId xmlns:p14="http://schemas.microsoft.com/office/powerpoint/2010/main" val="278836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9A115-5811-075D-DF44-B02B399A725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D40C5DF1-D275-9CF3-820A-16182785BA50}"/>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2: planarity check</a:t>
            </a:r>
          </a:p>
        </p:txBody>
      </p:sp>
      <p:cxnSp>
        <p:nvCxnSpPr>
          <p:cNvPr id="2" name="Curved Connector 1">
            <a:extLst>
              <a:ext uri="{FF2B5EF4-FFF2-40B4-BE49-F238E27FC236}">
                <a16:creationId xmlns:a16="http://schemas.microsoft.com/office/drawing/2014/main" id="{33EB770E-3E8E-7658-4100-BD477E075912}"/>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24DAEF7-6EFE-74B8-C89E-B8069D8519B1}"/>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9B01DA-B9EE-9C13-913D-B5CFA3FE4996}"/>
              </a:ext>
            </a:extLst>
          </p:cNvPr>
          <p:cNvSpPr txBox="1"/>
          <p:nvPr/>
        </p:nvSpPr>
        <p:spPr>
          <a:xfrm>
            <a:off x="4422488" y="5175803"/>
            <a:ext cx="184730" cy="830997"/>
          </a:xfrm>
          <a:prstGeom prst="rect">
            <a:avLst/>
          </a:prstGeom>
          <a:noFill/>
        </p:spPr>
        <p:txBody>
          <a:bodyPr wrap="none" rtlCol="0" anchor="ctr" anchorCtr="1">
            <a:spAutoFit/>
          </a:bodyPr>
          <a:lstStyle/>
          <a:p>
            <a:pPr algn="ctr"/>
            <a:endParaRPr lang="en-US" sz="4800" dirty="0">
              <a:solidFill>
                <a:srgbClr val="000000"/>
              </a:solidFill>
              <a:latin typeface="Assistant" pitchFamily="2" charset="-79"/>
              <a:cs typeface="Assistant" pitchFamily="2" charset="-79"/>
            </a:endParaRPr>
          </a:p>
        </p:txBody>
      </p:sp>
      <p:pic>
        <p:nvPicPr>
          <p:cNvPr id="10" name="Picture 9" descr="A diagram of a star with blue dots and black lines&#10;&#10;Description automatically generated with medium confidence">
            <a:extLst>
              <a:ext uri="{FF2B5EF4-FFF2-40B4-BE49-F238E27FC236}">
                <a16:creationId xmlns:a16="http://schemas.microsoft.com/office/drawing/2014/main" id="{6D1B9804-9B37-CE3F-261D-C5365DA19688}"/>
              </a:ext>
            </a:extLst>
          </p:cNvPr>
          <p:cNvPicPr>
            <a:picLocks noChangeAspect="1"/>
          </p:cNvPicPr>
          <p:nvPr/>
        </p:nvPicPr>
        <p:blipFill>
          <a:blip r:embed="rId2"/>
          <a:stretch>
            <a:fillRect/>
          </a:stretch>
        </p:blipFill>
        <p:spPr>
          <a:xfrm>
            <a:off x="1100138" y="587010"/>
            <a:ext cx="4114800" cy="185259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ADA6F-DA3A-30BF-C86D-5DDE63739A16}"/>
                  </a:ext>
                </a:extLst>
              </p:cNvPr>
              <p:cNvSpPr txBox="1"/>
              <p:nvPr/>
            </p:nvSpPr>
            <p:spPr>
              <a:xfrm>
                <a:off x="3988972" y="5175802"/>
                <a:ext cx="1051762"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b="0" i="0" smtClean="0">
                              <a:solidFill>
                                <a:schemeClr val="tx1">
                                  <a:lumMod val="95000"/>
                                  <a:lumOff val="5000"/>
                                </a:schemeClr>
                              </a:solidFill>
                              <a:latin typeface="Cambria Math" panose="02040503050406030204" pitchFamily="18" charset="0"/>
                            </a:rPr>
                            <m:t>6</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3" name="TextBox 2">
                <a:extLst>
                  <a:ext uri="{FF2B5EF4-FFF2-40B4-BE49-F238E27FC236}">
                    <a16:creationId xmlns:a16="http://schemas.microsoft.com/office/drawing/2014/main" id="{820ADA6F-DA3A-30BF-C86D-5DDE63739A16}"/>
                  </a:ext>
                </a:extLst>
              </p:cNvPr>
              <p:cNvSpPr txBox="1">
                <a:spLocks noRot="1" noChangeAspect="1" noMove="1" noResize="1" noEditPoints="1" noAdjustHandles="1" noChangeArrowheads="1" noChangeShapeType="1" noTextEdit="1"/>
              </p:cNvSpPr>
              <p:nvPr/>
            </p:nvSpPr>
            <p:spPr>
              <a:xfrm>
                <a:off x="3988972" y="5175802"/>
                <a:ext cx="1051762" cy="830997"/>
              </a:xfrm>
              <a:prstGeom prst="rect">
                <a:avLst/>
              </a:prstGeom>
              <a:blipFill>
                <a:blip r:embed="rId3"/>
                <a:stretch>
                  <a:fillRect l="-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14BA25-5878-F278-3F0B-C463E73109CC}"/>
                  </a:ext>
                </a:extLst>
              </p:cNvPr>
              <p:cNvSpPr txBox="1"/>
              <p:nvPr/>
            </p:nvSpPr>
            <p:spPr>
              <a:xfrm>
                <a:off x="8877302" y="4998003"/>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6" name="TextBox 5">
                <a:extLst>
                  <a:ext uri="{FF2B5EF4-FFF2-40B4-BE49-F238E27FC236}">
                    <a16:creationId xmlns:a16="http://schemas.microsoft.com/office/drawing/2014/main" id="{3614BA25-5878-F278-3F0B-C463E73109CC}"/>
                  </a:ext>
                </a:extLst>
              </p:cNvPr>
              <p:cNvSpPr txBox="1">
                <a:spLocks noRot="1" noChangeAspect="1" noMove="1" noResize="1" noEditPoints="1" noAdjustHandles="1" noChangeArrowheads="1" noChangeShapeType="1" noTextEdit="1"/>
              </p:cNvSpPr>
              <p:nvPr/>
            </p:nvSpPr>
            <p:spPr>
              <a:xfrm>
                <a:off x="8877302" y="4998003"/>
                <a:ext cx="1051763" cy="830997"/>
              </a:xfrm>
              <a:prstGeom prst="rect">
                <a:avLst/>
              </a:prstGeom>
              <a:blipFill>
                <a:blip r:embed="rId4"/>
                <a:stretch>
                  <a:fillRect l="-9524"/>
                </a:stretch>
              </a:blipFill>
            </p:spPr>
            <p:txBody>
              <a:bodyPr/>
              <a:lstStyle/>
              <a:p>
                <a:r>
                  <a:rPr lang="en-US">
                    <a:noFill/>
                  </a:rPr>
                  <a:t> </a:t>
                </a:r>
              </a:p>
            </p:txBody>
          </p:sp>
        </mc:Fallback>
      </mc:AlternateContent>
    </p:spTree>
    <p:extLst>
      <p:ext uri="{BB962C8B-B14F-4D97-AF65-F5344CB8AC3E}">
        <p14:creationId xmlns:p14="http://schemas.microsoft.com/office/powerpoint/2010/main" val="274868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007E-280D-F5FC-C4F6-473F059CA1B3}"/>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10DC02C1-7355-45ED-0E19-EE49FE8E884F}"/>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3: MDS embedding</a:t>
            </a:r>
          </a:p>
        </p:txBody>
      </p:sp>
      <p:cxnSp>
        <p:nvCxnSpPr>
          <p:cNvPr id="2" name="Curved Connector 1">
            <a:extLst>
              <a:ext uri="{FF2B5EF4-FFF2-40B4-BE49-F238E27FC236}">
                <a16:creationId xmlns:a16="http://schemas.microsoft.com/office/drawing/2014/main" id="{5D205EA9-0CDB-E787-54E4-067E36325865}"/>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FA5A527-AB39-A845-8A80-62F26ECB1D62}"/>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FDF75E-8FB3-7478-07AD-E516EC1EC719}"/>
              </a:ext>
            </a:extLst>
          </p:cNvPr>
          <p:cNvSpPr txBox="1"/>
          <p:nvPr/>
        </p:nvSpPr>
        <p:spPr>
          <a:xfrm>
            <a:off x="3310037" y="5175803"/>
            <a:ext cx="240963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adjacent</a:t>
            </a:r>
          </a:p>
        </p:txBody>
      </p:sp>
      <p:sp>
        <p:nvSpPr>
          <p:cNvPr id="6" name="TextBox 5">
            <a:extLst>
              <a:ext uri="{FF2B5EF4-FFF2-40B4-BE49-F238E27FC236}">
                <a16:creationId xmlns:a16="http://schemas.microsoft.com/office/drawing/2014/main" id="{75996764-1E5A-0793-F177-313B0AB88A0B}"/>
              </a:ext>
            </a:extLst>
          </p:cNvPr>
          <p:cNvSpPr txBox="1"/>
          <p:nvPr/>
        </p:nvSpPr>
        <p:spPr>
          <a:xfrm>
            <a:off x="8519686" y="5086353"/>
            <a:ext cx="233429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…or not</a:t>
            </a:r>
          </a:p>
        </p:txBody>
      </p:sp>
    </p:spTree>
    <p:extLst>
      <p:ext uri="{BB962C8B-B14F-4D97-AF65-F5344CB8AC3E}">
        <p14:creationId xmlns:p14="http://schemas.microsoft.com/office/powerpoint/2010/main" val="175428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0F8B-03AB-0008-710B-1A5D615392C1}"/>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28B960FA-2E90-FE27-E7AA-F514CA30F5A3}"/>
              </a:ext>
            </a:extLst>
          </p:cNvPr>
          <p:cNvSpPr>
            <a:spLocks noGrp="1"/>
          </p:cNvSpPr>
          <p:nvPr>
            <p:ph type="title"/>
          </p:nvPr>
        </p:nvSpPr>
        <p:spPr>
          <a:xfrm>
            <a:off x="661237" y="1039262"/>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4: optimization</a:t>
            </a:r>
          </a:p>
        </p:txBody>
      </p:sp>
      <p:sp>
        <p:nvSpPr>
          <p:cNvPr id="4" name="TextBox 3">
            <a:extLst>
              <a:ext uri="{FF2B5EF4-FFF2-40B4-BE49-F238E27FC236}">
                <a16:creationId xmlns:a16="http://schemas.microsoft.com/office/drawing/2014/main" id="{EF81216D-C0C6-7580-4BDF-7FA4FA440ED1}"/>
              </a:ext>
            </a:extLst>
          </p:cNvPr>
          <p:cNvSpPr txBox="1"/>
          <p:nvPr/>
        </p:nvSpPr>
        <p:spPr>
          <a:xfrm>
            <a:off x="2941255" y="2955764"/>
            <a:ext cx="3004349"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No shared edge?</a:t>
            </a:r>
          </a:p>
        </p:txBody>
      </p:sp>
      <p:cxnSp>
        <p:nvCxnSpPr>
          <p:cNvPr id="5" name="Curved Connector 4">
            <a:extLst>
              <a:ext uri="{FF2B5EF4-FFF2-40B4-BE49-F238E27FC236}">
                <a16:creationId xmlns:a16="http://schemas.microsoft.com/office/drawing/2014/main" id="{F1181E6E-3289-E7E6-8492-D197D368B7F1}"/>
              </a:ext>
            </a:extLst>
          </p:cNvPr>
          <p:cNvCxnSpPr>
            <a:cxnSpLocks/>
          </p:cNvCxnSpPr>
          <p:nvPr/>
        </p:nvCxnSpPr>
        <p:spPr>
          <a:xfrm rot="5400000">
            <a:off x="4242886" y="3839868"/>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85A05E-44E8-9533-12D9-6579962090E1}"/>
              </a:ext>
            </a:extLst>
          </p:cNvPr>
          <p:cNvSpPr txBox="1"/>
          <p:nvPr/>
        </p:nvSpPr>
        <p:spPr>
          <a:xfrm>
            <a:off x="3484185" y="4958343"/>
            <a:ext cx="2347117"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disjoint balls</a:t>
            </a:r>
          </a:p>
        </p:txBody>
      </p:sp>
      <p:sp>
        <p:nvSpPr>
          <p:cNvPr id="8" name="TextBox 7">
            <a:extLst>
              <a:ext uri="{FF2B5EF4-FFF2-40B4-BE49-F238E27FC236}">
                <a16:creationId xmlns:a16="http://schemas.microsoft.com/office/drawing/2014/main" id="{AD1830F9-BE53-B8FB-FE84-7A6103CA7BB7}"/>
              </a:ext>
            </a:extLst>
          </p:cNvPr>
          <p:cNvSpPr txBox="1"/>
          <p:nvPr/>
        </p:nvSpPr>
        <p:spPr>
          <a:xfrm>
            <a:off x="7005653" y="3540539"/>
            <a:ext cx="4195748" cy="1569660"/>
          </a:xfrm>
          <a:prstGeom prst="rect">
            <a:avLst/>
          </a:prstGeom>
          <a:noFill/>
        </p:spPr>
        <p:txBody>
          <a:bodyPr wrap="square" rtlCol="0" anchor="ctr" anchorCtr="1">
            <a:spAutoFit/>
          </a:bodyPr>
          <a:lstStyle/>
          <a:p>
            <a:pPr algn="ctr"/>
            <a:r>
              <a:rPr lang="en-US" sz="3200" b="1" dirty="0">
                <a:solidFill>
                  <a:schemeClr val="tx1">
                    <a:lumMod val="95000"/>
                    <a:lumOff val="5000"/>
                  </a:schemeClr>
                </a:solidFill>
                <a:latin typeface="Assistant" pitchFamily="2" charset="-79"/>
                <a:cs typeface="Assistant" pitchFamily="2" charset="-79"/>
              </a:rPr>
              <a:t>objective</a:t>
            </a:r>
            <a:r>
              <a:rPr lang="en-US" sz="3200" dirty="0">
                <a:solidFill>
                  <a:schemeClr val="tx1">
                    <a:lumMod val="95000"/>
                    <a:lumOff val="5000"/>
                  </a:schemeClr>
                </a:solidFill>
                <a:latin typeface="Assistant" pitchFamily="2" charset="-79"/>
                <a:cs typeface="Assistant" pitchFamily="2" charset="-79"/>
              </a:rPr>
              <a:t> </a:t>
            </a:r>
            <a:r>
              <a:rPr lang="en-US" sz="3200" b="1" dirty="0">
                <a:solidFill>
                  <a:schemeClr val="tx1">
                    <a:lumMod val="95000"/>
                    <a:lumOff val="5000"/>
                  </a:schemeClr>
                </a:solidFill>
                <a:latin typeface="Assistant" pitchFamily="2" charset="-79"/>
                <a:cs typeface="Assistant" pitchFamily="2" charset="-79"/>
              </a:rPr>
              <a:t>function</a:t>
            </a:r>
            <a:r>
              <a:rPr lang="en-US" sz="3200" dirty="0">
                <a:solidFill>
                  <a:schemeClr val="tx1">
                    <a:lumMod val="95000"/>
                    <a:lumOff val="5000"/>
                  </a:schemeClr>
                </a:solidFill>
                <a:latin typeface="Assistant" pitchFamily="2" charset="-79"/>
                <a:cs typeface="Assistant" pitchFamily="2" charset="-79"/>
              </a:rPr>
              <a:t>:</a:t>
            </a:r>
          </a:p>
          <a:p>
            <a:pPr algn="ctr"/>
            <a:r>
              <a:rPr lang="en-US" sz="3200" dirty="0">
                <a:solidFill>
                  <a:schemeClr val="tx1">
                    <a:lumMod val="95000"/>
                    <a:lumOff val="5000"/>
                  </a:schemeClr>
                </a:solidFill>
                <a:latin typeface="Assistant" pitchFamily="2" charset="-79"/>
                <a:cs typeface="Assistant" pitchFamily="2" charset="-79"/>
              </a:rPr>
              <a:t>minimize the sum of radii and centers</a:t>
            </a:r>
          </a:p>
        </p:txBody>
      </p:sp>
    </p:spTree>
    <p:extLst>
      <p:ext uri="{BB962C8B-B14F-4D97-AF65-F5344CB8AC3E}">
        <p14:creationId xmlns:p14="http://schemas.microsoft.com/office/powerpoint/2010/main" val="14259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66C3-7157-9491-A1DD-0318DE561BB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98AF5466-23F4-72AF-1BB7-B678407B6FD3}"/>
              </a:ext>
            </a:extLst>
          </p:cNvPr>
          <p:cNvSpPr>
            <a:spLocks noGrp="1"/>
          </p:cNvSpPr>
          <p:nvPr>
            <p:ph type="title"/>
          </p:nvPr>
        </p:nvSpPr>
        <p:spPr>
          <a:xfrm>
            <a:off x="2347162" y="37396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5: projection to 3D)</a:t>
            </a:r>
          </a:p>
        </p:txBody>
      </p:sp>
      <p:sp>
        <p:nvSpPr>
          <p:cNvPr id="8" name="TextBox 7">
            <a:extLst>
              <a:ext uri="{FF2B5EF4-FFF2-40B4-BE49-F238E27FC236}">
                <a16:creationId xmlns:a16="http://schemas.microsoft.com/office/drawing/2014/main" id="{87C05F9E-D6A0-AE56-EBC7-59773BF13915}"/>
              </a:ext>
            </a:extLst>
          </p:cNvPr>
          <p:cNvSpPr txBox="1"/>
          <p:nvPr/>
        </p:nvSpPr>
        <p:spPr>
          <a:xfrm>
            <a:off x="6049997" y="1923490"/>
            <a:ext cx="406393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solution found</a:t>
            </a:r>
          </a:p>
        </p:txBody>
      </p:sp>
      <p:cxnSp>
        <p:nvCxnSpPr>
          <p:cNvPr id="3" name="Curved Connector 2">
            <a:extLst>
              <a:ext uri="{FF2B5EF4-FFF2-40B4-BE49-F238E27FC236}">
                <a16:creationId xmlns:a16="http://schemas.microsoft.com/office/drawing/2014/main" id="{C42B60BD-20CA-6A31-3E3E-F27D7D9BBF42}"/>
              </a:ext>
            </a:extLst>
          </p:cNvPr>
          <p:cNvCxnSpPr>
            <a:cxnSpLocks/>
          </p:cNvCxnSpPr>
          <p:nvPr/>
        </p:nvCxnSpPr>
        <p:spPr>
          <a:xfrm rot="16200000" flipH="1">
            <a:off x="8036202" y="2901397"/>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urved Connector 4">
            <a:extLst>
              <a:ext uri="{FF2B5EF4-FFF2-40B4-BE49-F238E27FC236}">
                <a16:creationId xmlns:a16="http://schemas.microsoft.com/office/drawing/2014/main" id="{72DD4F88-DBA1-03E8-E922-887706C700C2}"/>
              </a:ext>
            </a:extLst>
          </p:cNvPr>
          <p:cNvCxnSpPr>
            <a:cxnSpLocks/>
          </p:cNvCxnSpPr>
          <p:nvPr/>
        </p:nvCxnSpPr>
        <p:spPr>
          <a:xfrm rot="5400000">
            <a:off x="3771382" y="2708827"/>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547A50-E552-DF57-70FA-98AAC614FAC0}"/>
              </a:ext>
            </a:extLst>
          </p:cNvPr>
          <p:cNvSpPr txBox="1"/>
          <p:nvPr/>
        </p:nvSpPr>
        <p:spPr>
          <a:xfrm>
            <a:off x="3535463" y="1769374"/>
            <a:ext cx="183896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planar</a:t>
            </a:r>
          </a:p>
        </p:txBody>
      </p:sp>
    </p:spTree>
    <p:extLst>
      <p:ext uri="{BB962C8B-B14F-4D97-AF65-F5344CB8AC3E}">
        <p14:creationId xmlns:p14="http://schemas.microsoft.com/office/powerpoint/2010/main" val="215436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B5EF-66C4-3222-94A0-054FBD5E25D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F44B794A-C46D-6B66-B83E-B953F3650477}"/>
              </a:ext>
            </a:extLst>
          </p:cNvPr>
          <p:cNvSpPr>
            <a:spLocks noGrp="1"/>
          </p:cNvSpPr>
          <p:nvPr>
            <p:ph type="title"/>
          </p:nvPr>
        </p:nvSpPr>
        <p:spPr>
          <a:xfrm>
            <a:off x="2532900" y="3753887"/>
            <a:ext cx="8269200" cy="1207600"/>
          </a:xfrm>
        </p:spPr>
        <p:txBody>
          <a:bodyPr wrap="square" anchor="t">
            <a:normAutofit fontScale="90000"/>
          </a:bodyPr>
          <a:lstStyle/>
          <a:p>
            <a:pPr>
              <a:lnSpc>
                <a:spcPct val="90000"/>
              </a:lnSpc>
            </a:pPr>
            <a:r>
              <a:rPr lang="en-US" sz="5900" dirty="0">
                <a:latin typeface="Assistant" pitchFamily="2" charset="-79"/>
                <a:cs typeface="Assistant" pitchFamily="2" charset="-79"/>
              </a:rPr>
              <a:t>Step 6: nerve computation</a:t>
            </a:r>
          </a:p>
        </p:txBody>
      </p:sp>
      <p:cxnSp>
        <p:nvCxnSpPr>
          <p:cNvPr id="2" name="Curved Connector 1">
            <a:extLst>
              <a:ext uri="{FF2B5EF4-FFF2-40B4-BE49-F238E27FC236}">
                <a16:creationId xmlns:a16="http://schemas.microsoft.com/office/drawing/2014/main" id="{F2DF8AA7-6628-9FF7-2E90-2604C07848AA}"/>
              </a:ext>
            </a:extLst>
          </p:cNvPr>
          <p:cNvCxnSpPr>
            <a:cxnSpLocks/>
          </p:cNvCxnSpPr>
          <p:nvPr/>
        </p:nvCxnSpPr>
        <p:spPr>
          <a:xfrm rot="16200000" flipH="1">
            <a:off x="5648582" y="2514339"/>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41E683-8638-5429-2E42-BE6B70CEBD85}"/>
              </a:ext>
            </a:extLst>
          </p:cNvPr>
          <p:cNvSpPr txBox="1"/>
          <p:nvPr/>
        </p:nvSpPr>
        <p:spPr>
          <a:xfrm>
            <a:off x="3110315" y="1305809"/>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spTree>
    <p:extLst>
      <p:ext uri="{BB962C8B-B14F-4D97-AF65-F5344CB8AC3E}">
        <p14:creationId xmlns:p14="http://schemas.microsoft.com/office/powerpoint/2010/main" val="35354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DEF3-3BD9-F5B7-8F82-AEFB5487DA96}"/>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AFC50B17-8394-92E8-9165-B64E48064F9C}"/>
              </a:ext>
            </a:extLst>
          </p:cNvPr>
          <p:cNvSpPr>
            <a:spLocks noGrp="1"/>
          </p:cNvSpPr>
          <p:nvPr>
            <p:ph type="title"/>
          </p:nvPr>
        </p:nvSpPr>
        <p:spPr>
          <a:xfrm>
            <a:off x="2147138" y="3204664"/>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7: verification</a:t>
            </a:r>
          </a:p>
        </p:txBody>
      </p:sp>
      <p:cxnSp>
        <p:nvCxnSpPr>
          <p:cNvPr id="2" name="Curved Connector 1">
            <a:extLst>
              <a:ext uri="{FF2B5EF4-FFF2-40B4-BE49-F238E27FC236}">
                <a16:creationId xmlns:a16="http://schemas.microsoft.com/office/drawing/2014/main" id="{0DD5531A-FE8C-CBF4-9297-7FB0A02EADAF}"/>
              </a:ext>
            </a:extLst>
          </p:cNvPr>
          <p:cNvCxnSpPr>
            <a:cxnSpLocks/>
          </p:cNvCxnSpPr>
          <p:nvPr/>
        </p:nvCxnSpPr>
        <p:spPr>
          <a:xfrm rot="16200000" flipH="1">
            <a:off x="5262820" y="1965116"/>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652EA5-B466-203D-8195-5FF01AF7CEA5}"/>
              </a:ext>
            </a:extLst>
          </p:cNvPr>
          <p:cNvSpPr txBox="1"/>
          <p:nvPr/>
        </p:nvSpPr>
        <p:spPr>
          <a:xfrm>
            <a:off x="2724553" y="756586"/>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cxnSp>
        <p:nvCxnSpPr>
          <p:cNvPr id="3" name="Curved Connector 2">
            <a:extLst>
              <a:ext uri="{FF2B5EF4-FFF2-40B4-BE49-F238E27FC236}">
                <a16:creationId xmlns:a16="http://schemas.microsoft.com/office/drawing/2014/main" id="{2597B47A-A922-6909-94F5-67BBE760AF43}"/>
              </a:ext>
            </a:extLst>
          </p:cNvPr>
          <p:cNvCxnSpPr>
            <a:cxnSpLocks/>
          </p:cNvCxnSpPr>
          <p:nvPr/>
        </p:nvCxnSpPr>
        <p:spPr>
          <a:xfrm rot="16200000" flipH="1">
            <a:off x="6216642" y="4305840"/>
            <a:ext cx="720743" cy="59055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0A041F-79B7-5410-6538-30FE6E5BA8D8}"/>
              </a:ext>
            </a:extLst>
          </p:cNvPr>
          <p:cNvSpPr txBox="1"/>
          <p:nvPr/>
        </p:nvSpPr>
        <p:spPr>
          <a:xfrm>
            <a:off x="6728497" y="5166569"/>
            <a:ext cx="1247456"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 G?</a:t>
            </a:r>
          </a:p>
        </p:txBody>
      </p:sp>
    </p:spTree>
    <p:extLst>
      <p:ext uri="{BB962C8B-B14F-4D97-AF65-F5344CB8AC3E}">
        <p14:creationId xmlns:p14="http://schemas.microsoft.com/office/powerpoint/2010/main" val="20330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test case&#10;&#10;Description automatically generated">
            <a:extLst>
              <a:ext uri="{FF2B5EF4-FFF2-40B4-BE49-F238E27FC236}">
                <a16:creationId xmlns:a16="http://schemas.microsoft.com/office/drawing/2014/main" id="{5074B170-6111-E072-7D2A-92B3C2D52E22}"/>
              </a:ext>
            </a:extLst>
          </p:cNvPr>
          <p:cNvPicPr>
            <a:picLocks noChangeAspect="1"/>
          </p:cNvPicPr>
          <p:nvPr/>
        </p:nvPicPr>
        <p:blipFill>
          <a:blip r:embed="rId2"/>
          <a:stretch>
            <a:fillRect/>
          </a:stretch>
        </p:blipFill>
        <p:spPr>
          <a:xfrm>
            <a:off x="3165872" y="1119783"/>
            <a:ext cx="5860255" cy="4395192"/>
          </a:xfrm>
          <a:prstGeom prst="rect">
            <a:avLst/>
          </a:prstGeom>
          <a:effectLst>
            <a:outerShdw blurRad="50800" dist="50800" dir="5400000" algn="ctr" rotWithShape="0">
              <a:schemeClr val="bg2">
                <a:alpha val="60000"/>
              </a:schemeClr>
            </a:outerShdw>
          </a:effectLst>
          <a:scene3d>
            <a:camera prst="orthographicFront"/>
            <a:lightRig rig="threePt" dir="t"/>
          </a:scene3d>
          <a:sp3d>
            <a:bevelT prst="convex"/>
          </a:sp3d>
        </p:spPr>
      </p:pic>
    </p:spTree>
    <p:extLst>
      <p:ext uri="{BB962C8B-B14F-4D97-AF65-F5344CB8AC3E}">
        <p14:creationId xmlns:p14="http://schemas.microsoft.com/office/powerpoint/2010/main" val="121984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A7A52-DA17-756A-DEF5-2F3EB970E6B7}"/>
            </a:ext>
          </a:extLst>
        </p:cNvPr>
        <p:cNvGrpSpPr/>
        <p:nvPr/>
      </p:nvGrpSpPr>
      <p:grpSpPr>
        <a:xfrm>
          <a:off x="0" y="0"/>
          <a:ext cx="0" cy="0"/>
          <a:chOff x="0" y="0"/>
          <a:chExt cx="0" cy="0"/>
        </a:xfrm>
      </p:grpSpPr>
      <p:pic>
        <p:nvPicPr>
          <p:cNvPr id="2" name="Picture 1" descr="A graph with multiple colored circles&#10;&#10;Description automatically generated">
            <a:extLst>
              <a:ext uri="{FF2B5EF4-FFF2-40B4-BE49-F238E27FC236}">
                <a16:creationId xmlns:a16="http://schemas.microsoft.com/office/drawing/2014/main" id="{4DE27FA2-4E45-A317-939D-B9627D92AE06}"/>
              </a:ext>
            </a:extLst>
          </p:cNvPr>
          <p:cNvPicPr>
            <a:picLocks noChangeAspect="1"/>
          </p:cNvPicPr>
          <p:nvPr/>
        </p:nvPicPr>
        <p:blipFill>
          <a:blip r:embed="rId2"/>
          <a:stretch>
            <a:fillRect/>
          </a:stretch>
        </p:blipFill>
        <p:spPr>
          <a:xfrm>
            <a:off x="3226594" y="1157287"/>
            <a:ext cx="5738812" cy="4304109"/>
          </a:xfrm>
          <a:prstGeom prst="rect">
            <a:avLst/>
          </a:prstGeom>
          <a:effectLst>
            <a:outerShdw blurRad="50800" dist="50800" dir="5400000" algn="ctr" rotWithShape="0">
              <a:schemeClr val="bg2"/>
            </a:outerShdw>
          </a:effectLst>
          <a:scene3d>
            <a:camera prst="orthographicFront"/>
            <a:lightRig rig="threePt" dir="t"/>
          </a:scene3d>
          <a:sp3d>
            <a:bevelT prst="angle"/>
          </a:sp3d>
        </p:spPr>
      </p:pic>
    </p:spTree>
    <p:extLst>
      <p:ext uri="{BB962C8B-B14F-4D97-AF65-F5344CB8AC3E}">
        <p14:creationId xmlns:p14="http://schemas.microsoft.com/office/powerpoint/2010/main" val="349128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EF729-5AD2-959C-EA53-9424C974406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BB166A84-CDBB-1B55-094E-A6C0F96076FD}"/>
              </a:ext>
            </a:extLst>
          </p:cNvPr>
          <p:cNvSpPr>
            <a:spLocks noGrp="1"/>
          </p:cNvSpPr>
          <p:nvPr>
            <p:ph type="title"/>
          </p:nvPr>
        </p:nvSpPr>
        <p:spPr>
          <a:xfrm>
            <a:off x="2575763" y="4104777"/>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8: extras)</a:t>
            </a:r>
          </a:p>
        </p:txBody>
      </p:sp>
      <p:pic>
        <p:nvPicPr>
          <p:cNvPr id="6" name="Picture 5">
            <a:extLst>
              <a:ext uri="{FF2B5EF4-FFF2-40B4-BE49-F238E27FC236}">
                <a16:creationId xmlns:a16="http://schemas.microsoft.com/office/drawing/2014/main" id="{ABD2B1D8-868B-CC87-08D8-456FFD0623FA}"/>
              </a:ext>
            </a:extLst>
          </p:cNvPr>
          <p:cNvPicPr>
            <a:picLocks noChangeAspect="1"/>
          </p:cNvPicPr>
          <p:nvPr/>
        </p:nvPicPr>
        <p:blipFill>
          <a:blip r:embed="rId2"/>
          <a:stretch>
            <a:fillRect/>
          </a:stretch>
        </p:blipFill>
        <p:spPr>
          <a:xfrm>
            <a:off x="2000249" y="680510"/>
            <a:ext cx="5233987" cy="2909916"/>
          </a:xfrm>
          <a:prstGeom prst="rect">
            <a:avLst/>
          </a:prstGeom>
        </p:spPr>
      </p:pic>
      <p:pic>
        <p:nvPicPr>
          <p:cNvPr id="10" name="Picture 9">
            <a:extLst>
              <a:ext uri="{FF2B5EF4-FFF2-40B4-BE49-F238E27FC236}">
                <a16:creationId xmlns:a16="http://schemas.microsoft.com/office/drawing/2014/main" id="{C07F9F94-B575-0F28-15F5-7C689320E6D6}"/>
              </a:ext>
            </a:extLst>
          </p:cNvPr>
          <p:cNvPicPr>
            <a:picLocks noChangeAspect="1"/>
          </p:cNvPicPr>
          <p:nvPr/>
        </p:nvPicPr>
        <p:blipFill>
          <a:blip r:embed="rId3"/>
          <a:stretch>
            <a:fillRect/>
          </a:stretch>
        </p:blipFill>
        <p:spPr>
          <a:xfrm>
            <a:off x="3814762" y="5460105"/>
            <a:ext cx="7772400" cy="733245"/>
          </a:xfrm>
          <a:prstGeom prst="rect">
            <a:avLst/>
          </a:prstGeom>
        </p:spPr>
      </p:pic>
    </p:spTree>
    <p:extLst>
      <p:ext uri="{BB962C8B-B14F-4D97-AF65-F5344CB8AC3E}">
        <p14:creationId xmlns:p14="http://schemas.microsoft.com/office/powerpoint/2010/main" val="2865873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1E048-5E42-8D4B-8BE6-75D806DE3C2D}"/>
            </a:ext>
          </a:extLst>
        </p:cNvPr>
        <p:cNvGrpSpPr/>
        <p:nvPr/>
      </p:nvGrpSpPr>
      <p:grpSpPr>
        <a:xfrm>
          <a:off x="0" y="0"/>
          <a:ext cx="0" cy="0"/>
          <a:chOff x="0" y="0"/>
          <a:chExt cx="0" cy="0"/>
        </a:xfrm>
      </p:grpSpPr>
      <p:pic>
        <p:nvPicPr>
          <p:cNvPr id="5" name="Picture 4" descr="A black and white screen with white text&#10;&#10;Description automatically generated">
            <a:extLst>
              <a:ext uri="{FF2B5EF4-FFF2-40B4-BE49-F238E27FC236}">
                <a16:creationId xmlns:a16="http://schemas.microsoft.com/office/drawing/2014/main" id="{534710F1-CB37-AD6B-FCAD-22402FB9B7FB}"/>
              </a:ext>
            </a:extLst>
          </p:cNvPr>
          <p:cNvPicPr>
            <a:picLocks noChangeAspect="1"/>
          </p:cNvPicPr>
          <p:nvPr/>
        </p:nvPicPr>
        <p:blipFill>
          <a:blip r:embed="rId2"/>
          <a:stretch>
            <a:fillRect/>
          </a:stretch>
        </p:blipFill>
        <p:spPr>
          <a:xfrm>
            <a:off x="2519363" y="2492375"/>
            <a:ext cx="7772400" cy="2485638"/>
          </a:xfrm>
          <a:prstGeom prst="rect">
            <a:avLst/>
          </a:prstGeom>
        </p:spPr>
      </p:pic>
    </p:spTree>
    <p:extLst>
      <p:ext uri="{BB962C8B-B14F-4D97-AF65-F5344CB8AC3E}">
        <p14:creationId xmlns:p14="http://schemas.microsoft.com/office/powerpoint/2010/main" val="258942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D32A-3147-0B61-60FC-80288BDDD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3AB6C-A146-A07A-24D6-0154D97A662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10" name="Content Placeholder 2">
            <a:extLst>
              <a:ext uri="{FF2B5EF4-FFF2-40B4-BE49-F238E27FC236}">
                <a16:creationId xmlns:a16="http://schemas.microsoft.com/office/drawing/2014/main" id="{191FE222-B617-0298-37F7-D08DCB38ED23}"/>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Tree>
    <p:extLst>
      <p:ext uri="{BB962C8B-B14F-4D97-AF65-F5344CB8AC3E}">
        <p14:creationId xmlns:p14="http://schemas.microsoft.com/office/powerpoint/2010/main" val="341404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A492-30AB-98B9-87E5-35AB16AD6E33}"/>
            </a:ext>
          </a:extLst>
        </p:cNvPr>
        <p:cNvGrpSpPr/>
        <p:nvPr/>
      </p:nvGrpSpPr>
      <p:grpSpPr>
        <a:xfrm>
          <a:off x="0" y="0"/>
          <a:ext cx="0" cy="0"/>
          <a:chOff x="0" y="0"/>
          <a:chExt cx="0" cy="0"/>
        </a:xfrm>
      </p:grpSpPr>
      <p:pic>
        <p:nvPicPr>
          <p:cNvPr id="3" name="Picture 2" descr="A graph with green dots&#10;&#10;Description automatically generated">
            <a:extLst>
              <a:ext uri="{FF2B5EF4-FFF2-40B4-BE49-F238E27FC236}">
                <a16:creationId xmlns:a16="http://schemas.microsoft.com/office/drawing/2014/main" id="{2B2B140E-6E81-B5CE-EBF7-020FF2444571}"/>
              </a:ext>
            </a:extLst>
          </p:cNvPr>
          <p:cNvPicPr>
            <a:picLocks noChangeAspect="1"/>
          </p:cNvPicPr>
          <p:nvPr/>
        </p:nvPicPr>
        <p:blipFill>
          <a:blip r:embed="rId2"/>
          <a:stretch>
            <a:fillRect/>
          </a:stretch>
        </p:blipFill>
        <p:spPr>
          <a:xfrm>
            <a:off x="1061188" y="68263"/>
            <a:ext cx="10069624" cy="6721475"/>
          </a:xfrm>
          <a:prstGeom prst="rect">
            <a:avLst/>
          </a:prstGeom>
          <a:noFill/>
        </p:spPr>
      </p:pic>
    </p:spTree>
    <p:extLst>
      <p:ext uri="{BB962C8B-B14F-4D97-AF65-F5344CB8AC3E}">
        <p14:creationId xmlns:p14="http://schemas.microsoft.com/office/powerpoint/2010/main" val="216634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A260F-2A24-2CFD-9880-73343EC522BF}"/>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016BCEE0-816E-78EA-34E9-CECD78118CCB}"/>
              </a:ext>
            </a:extLst>
          </p:cNvPr>
          <p:cNvSpPr>
            <a:spLocks noGrp="1"/>
          </p:cNvSpPr>
          <p:nvPr>
            <p:ph type="title"/>
          </p:nvPr>
        </p:nvSpPr>
        <p:spPr>
          <a:xfrm>
            <a:off x="0" y="853525"/>
            <a:ext cx="8269200" cy="1207600"/>
          </a:xfrm>
        </p:spPr>
        <p:txBody>
          <a:bodyPr wrap="square" anchor="t">
            <a:normAutofit/>
          </a:bodyPr>
          <a:lstStyle/>
          <a:p>
            <a:pPr>
              <a:lnSpc>
                <a:spcPct val="90000"/>
              </a:lnSpc>
            </a:pPr>
            <a:r>
              <a:rPr lang="en-US" sz="5900" dirty="0">
                <a:latin typeface="Assistant" pitchFamily="2" charset="-79"/>
                <a:cs typeface="Assistant" pitchFamily="2" charset="-79"/>
              </a:rPr>
              <a:t>Limitations</a:t>
            </a:r>
          </a:p>
        </p:txBody>
      </p:sp>
      <p:sp>
        <p:nvSpPr>
          <p:cNvPr id="3" name="Title 8">
            <a:extLst>
              <a:ext uri="{FF2B5EF4-FFF2-40B4-BE49-F238E27FC236}">
                <a16:creationId xmlns:a16="http://schemas.microsoft.com/office/drawing/2014/main" id="{C1B8DDAF-5505-25EB-AD0A-BA6E9D6A64C1}"/>
              </a:ext>
            </a:extLst>
          </p:cNvPr>
          <p:cNvSpPr txBox="1">
            <a:spLocks/>
          </p:cNvSpPr>
          <p:nvPr/>
        </p:nvSpPr>
        <p:spPr>
          <a:xfrm>
            <a:off x="-147638" y="34575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heuristic</a:t>
            </a:r>
          </a:p>
        </p:txBody>
      </p:sp>
      <p:sp>
        <p:nvSpPr>
          <p:cNvPr id="4" name="Title 8">
            <a:extLst>
              <a:ext uri="{FF2B5EF4-FFF2-40B4-BE49-F238E27FC236}">
                <a16:creationId xmlns:a16="http://schemas.microsoft.com/office/drawing/2014/main" id="{6210FB45-7AA1-6B38-E958-0D0CDC2205E3}"/>
              </a:ext>
            </a:extLst>
          </p:cNvPr>
          <p:cNvSpPr txBox="1">
            <a:spLocks/>
          </p:cNvSpPr>
          <p:nvPr/>
        </p:nvSpPr>
        <p:spPr>
          <a:xfrm>
            <a:off x="4134600" y="54006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planarity</a:t>
            </a:r>
          </a:p>
        </p:txBody>
      </p:sp>
      <p:pic>
        <p:nvPicPr>
          <p:cNvPr id="7" name="Picture 6" descr="A group of triangles with lines and dots&#10;&#10;Description automatically generated with medium confidence">
            <a:extLst>
              <a:ext uri="{FF2B5EF4-FFF2-40B4-BE49-F238E27FC236}">
                <a16:creationId xmlns:a16="http://schemas.microsoft.com/office/drawing/2014/main" id="{576826D4-05BD-9085-BF65-AFDB41E1ECCB}"/>
              </a:ext>
            </a:extLst>
          </p:cNvPr>
          <p:cNvPicPr>
            <a:picLocks noChangeAspect="1"/>
          </p:cNvPicPr>
          <p:nvPr/>
        </p:nvPicPr>
        <p:blipFill>
          <a:blip r:embed="rId2"/>
          <a:stretch>
            <a:fillRect/>
          </a:stretch>
        </p:blipFill>
        <p:spPr>
          <a:xfrm>
            <a:off x="6459450" y="2397400"/>
            <a:ext cx="3619500" cy="2667000"/>
          </a:xfrm>
          <a:prstGeom prst="rect">
            <a:avLst/>
          </a:prstGeom>
        </p:spPr>
      </p:pic>
    </p:spTree>
    <p:extLst>
      <p:ext uri="{BB962C8B-B14F-4D97-AF65-F5344CB8AC3E}">
        <p14:creationId xmlns:p14="http://schemas.microsoft.com/office/powerpoint/2010/main" val="372925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ACC9-189D-2D69-45E5-C650A0827F18}"/>
            </a:ext>
          </a:extLst>
        </p:cNvPr>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BCE4CFE-CD6C-CCCE-2039-47FE2929887F}"/>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B1C2BBBB-3DC7-EFE2-F4B8-930921F92AAB}"/>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Mapper’s Probability Space on a Line</a:t>
            </a:r>
          </a:p>
        </p:txBody>
      </p:sp>
    </p:spTree>
    <p:extLst>
      <p:ext uri="{BB962C8B-B14F-4D97-AF65-F5344CB8AC3E}">
        <p14:creationId xmlns:p14="http://schemas.microsoft.com/office/powerpoint/2010/main" val="61668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FDF9-85C7-00CE-0D95-59E66954270F}"/>
              </a:ext>
            </a:extLst>
          </p:cNvPr>
          <p:cNvSpPr>
            <a:spLocks noGrp="1"/>
          </p:cNvSpPr>
          <p:nvPr>
            <p:ph type="title"/>
          </p:nvPr>
        </p:nvSpPr>
        <p:spPr/>
        <p:txBody>
          <a:bodyPr/>
          <a:lstStyle/>
          <a:p>
            <a:r>
              <a:rPr lang="en-US"/>
              <a:t>The Triangle Example</a:t>
            </a:r>
          </a:p>
        </p:txBody>
      </p:sp>
      <p:pic>
        <p:nvPicPr>
          <p:cNvPr id="4" name="Content Placeholder 3">
            <a:extLst>
              <a:ext uri="{FF2B5EF4-FFF2-40B4-BE49-F238E27FC236}">
                <a16:creationId xmlns:a16="http://schemas.microsoft.com/office/drawing/2014/main" id="{B9686C25-933D-03EB-3DE6-55730EF25A0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6200000">
            <a:off x="1345993" y="30128"/>
            <a:ext cx="4061028" cy="5741848"/>
          </a:xfrm>
        </p:spPr>
      </p:pic>
      <p:pic>
        <p:nvPicPr>
          <p:cNvPr id="80" name="Picture 79" descr="A graph paper with lines and symbols&#10;&#10;Description automatically generated">
            <a:extLst>
              <a:ext uri="{FF2B5EF4-FFF2-40B4-BE49-F238E27FC236}">
                <a16:creationId xmlns:a16="http://schemas.microsoft.com/office/drawing/2014/main" id="{4FE575AD-67D1-D620-513A-796191F98911}"/>
              </a:ext>
            </a:extLst>
          </p:cNvPr>
          <p:cNvPicPr>
            <a:picLocks noChangeAspect="1"/>
          </p:cNvPicPr>
          <p:nvPr/>
        </p:nvPicPr>
        <p:blipFill>
          <a:blip r:embed="rId5"/>
          <a:stretch>
            <a:fillRect/>
          </a:stretch>
        </p:blipFill>
        <p:spPr>
          <a:xfrm>
            <a:off x="4867275" y="3938588"/>
            <a:ext cx="6305550" cy="1990725"/>
          </a:xfrm>
          <a:prstGeom prst="rect">
            <a:avLst/>
          </a:prstGeom>
        </p:spPr>
      </p:pic>
    </p:spTree>
    <p:extLst>
      <p:ext uri="{BB962C8B-B14F-4D97-AF65-F5344CB8AC3E}">
        <p14:creationId xmlns:p14="http://schemas.microsoft.com/office/powerpoint/2010/main" val="41186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A5C0-BBEC-F2CB-22C5-7EFC41A11863}"/>
              </a:ext>
            </a:extLst>
          </p:cNvPr>
          <p:cNvSpPr>
            <a:spLocks noGrp="1"/>
          </p:cNvSpPr>
          <p:nvPr>
            <p:ph type="title"/>
          </p:nvPr>
        </p:nvSpPr>
        <p:spPr/>
        <p:txBody>
          <a:bodyPr/>
          <a:lstStyle/>
          <a:p>
            <a:r>
              <a:rPr lang="en-US"/>
              <a:t>Varying parameters</a:t>
            </a:r>
          </a:p>
        </p:txBody>
      </p:sp>
      <p:pic>
        <p:nvPicPr>
          <p:cNvPr id="3" name="Picture 2" descr="A graph with red and blue dots&#10;&#10;Description automatically generated">
            <a:extLst>
              <a:ext uri="{FF2B5EF4-FFF2-40B4-BE49-F238E27FC236}">
                <a16:creationId xmlns:a16="http://schemas.microsoft.com/office/drawing/2014/main" id="{C5BC06D7-0B8A-3033-9986-2DACD9A8499A}"/>
              </a:ext>
            </a:extLst>
          </p:cNvPr>
          <p:cNvPicPr>
            <a:picLocks noChangeAspect="1"/>
          </p:cNvPicPr>
          <p:nvPr/>
        </p:nvPicPr>
        <p:blipFill>
          <a:blip r:embed="rId3"/>
          <a:stretch>
            <a:fillRect/>
          </a:stretch>
        </p:blipFill>
        <p:spPr>
          <a:xfrm>
            <a:off x="854956" y="1589847"/>
            <a:ext cx="6884122" cy="4595605"/>
          </a:xfrm>
          <a:prstGeom prst="rect">
            <a:avLst/>
          </a:prstGeom>
        </p:spPr>
      </p:pic>
      <p:sp>
        <p:nvSpPr>
          <p:cNvPr id="17" name="Oval 16">
            <a:extLst>
              <a:ext uri="{FF2B5EF4-FFF2-40B4-BE49-F238E27FC236}">
                <a16:creationId xmlns:a16="http://schemas.microsoft.com/office/drawing/2014/main" id="{C0E4A6A4-6641-CFC3-9B03-AF4B4393DAC5}"/>
              </a:ext>
            </a:extLst>
          </p:cNvPr>
          <p:cNvSpPr/>
          <p:nvPr/>
        </p:nvSpPr>
        <p:spPr>
          <a:xfrm>
            <a:off x="7540486" y="2445025"/>
            <a:ext cx="198783" cy="2054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7F0894-8533-5EB1-CE1E-C156EDC26C42}"/>
              </a:ext>
            </a:extLst>
          </p:cNvPr>
          <p:cNvSpPr/>
          <p:nvPr/>
        </p:nvSpPr>
        <p:spPr>
          <a:xfrm>
            <a:off x="7540485" y="3107633"/>
            <a:ext cx="198783" cy="20541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EFB428D0-E301-F2B9-F8CF-EBDC0FC4AE6E}"/>
              </a:ext>
            </a:extLst>
          </p:cNvPr>
          <p:cNvSpPr txBox="1"/>
          <p:nvPr/>
        </p:nvSpPr>
        <p:spPr>
          <a:xfrm>
            <a:off x="8004313" y="2398643"/>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KMeans</a:t>
            </a:r>
          </a:p>
        </p:txBody>
      </p:sp>
      <p:sp>
        <p:nvSpPr>
          <p:cNvPr id="20" name="TextBox 19">
            <a:extLst>
              <a:ext uri="{FF2B5EF4-FFF2-40B4-BE49-F238E27FC236}">
                <a16:creationId xmlns:a16="http://schemas.microsoft.com/office/drawing/2014/main" id="{BCCAAC49-2A4F-DE1B-955B-E6B7DAB7DECD}"/>
              </a:ext>
            </a:extLst>
          </p:cNvPr>
          <p:cNvSpPr txBox="1"/>
          <p:nvPr/>
        </p:nvSpPr>
        <p:spPr>
          <a:xfrm>
            <a:off x="8004313" y="3021494"/>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DBScan</a:t>
            </a:r>
          </a:p>
        </p:txBody>
      </p:sp>
    </p:spTree>
    <p:extLst>
      <p:ext uri="{BB962C8B-B14F-4D97-AF65-F5344CB8AC3E}">
        <p14:creationId xmlns:p14="http://schemas.microsoft.com/office/powerpoint/2010/main" val="83086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7F33-6229-F4E7-5B93-540E7C11B1DA}"/>
              </a:ext>
            </a:extLst>
          </p:cNvPr>
          <p:cNvSpPr>
            <a:spLocks noGrp="1"/>
          </p:cNvSpPr>
          <p:nvPr>
            <p:ph type="title"/>
          </p:nvPr>
        </p:nvSpPr>
        <p:spPr>
          <a:xfrm>
            <a:off x="463105" y="373160"/>
            <a:ext cx="10265600" cy="763600"/>
          </a:xfrm>
        </p:spPr>
        <p:txBody>
          <a:bodyPr/>
          <a:lstStyle/>
          <a:p>
            <a:r>
              <a:rPr lang="en-US" dirty="0"/>
              <a:t>Looking at </a:t>
            </a:r>
            <a:r>
              <a:rPr lang="en-US" dirty="0" err="1"/>
              <a:t>DBScan</a:t>
            </a:r>
          </a:p>
        </p:txBody>
      </p:sp>
      <p:pic>
        <p:nvPicPr>
          <p:cNvPr id="5" name="Picture 4" descr="A graph of different colored bars&#10;&#10;Description automatically generated">
            <a:extLst>
              <a:ext uri="{FF2B5EF4-FFF2-40B4-BE49-F238E27FC236}">
                <a16:creationId xmlns:a16="http://schemas.microsoft.com/office/drawing/2014/main" id="{59A8E4A2-FB34-917D-65CC-3F98AEF950E8}"/>
              </a:ext>
            </a:extLst>
          </p:cNvPr>
          <p:cNvPicPr>
            <a:picLocks noChangeAspect="1"/>
          </p:cNvPicPr>
          <p:nvPr/>
        </p:nvPicPr>
        <p:blipFill>
          <a:blip r:embed="rId3"/>
          <a:stretch>
            <a:fillRect/>
          </a:stretch>
        </p:blipFill>
        <p:spPr>
          <a:xfrm>
            <a:off x="2249504" y="1712133"/>
            <a:ext cx="7696305" cy="4390907"/>
          </a:xfrm>
          <a:prstGeom prst="rect">
            <a:avLst/>
          </a:prstGeom>
        </p:spPr>
      </p:pic>
    </p:spTree>
    <p:extLst>
      <p:ext uri="{BB962C8B-B14F-4D97-AF65-F5344CB8AC3E}">
        <p14:creationId xmlns:p14="http://schemas.microsoft.com/office/powerpoint/2010/main" val="221637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56A8-AFF4-84E7-37E2-BDC91FD99C9B}"/>
              </a:ext>
            </a:extLst>
          </p:cNvPr>
          <p:cNvSpPr>
            <a:spLocks noGrp="1"/>
          </p:cNvSpPr>
          <p:nvPr>
            <p:ph type="title"/>
          </p:nvPr>
        </p:nvSpPr>
        <p:spPr>
          <a:xfrm>
            <a:off x="581826" y="333571"/>
            <a:ext cx="10265600" cy="763600"/>
          </a:xfrm>
        </p:spPr>
        <p:txBody>
          <a:bodyPr/>
          <a:lstStyle/>
          <a:p>
            <a:r>
              <a:rPr lang="en-US" dirty="0"/>
              <a:t>Extending our Analysis</a:t>
            </a:r>
          </a:p>
        </p:txBody>
      </p:sp>
      <p:pic>
        <p:nvPicPr>
          <p:cNvPr id="4" name="Content Placeholder 3" descr="A screen shot of a graph&#10;&#10;Description automatically generated">
            <a:extLst>
              <a:ext uri="{FF2B5EF4-FFF2-40B4-BE49-F238E27FC236}">
                <a16:creationId xmlns:a16="http://schemas.microsoft.com/office/drawing/2014/main" id="{A70D0E19-63E3-BD78-D377-384C2C658DAB}"/>
              </a:ext>
            </a:extLst>
          </p:cNvPr>
          <p:cNvPicPr>
            <a:picLocks noGrp="1" noChangeAspect="1"/>
          </p:cNvPicPr>
          <p:nvPr>
            <p:ph idx="1"/>
          </p:nvPr>
        </p:nvPicPr>
        <p:blipFill>
          <a:blip r:embed="rId3"/>
          <a:stretch>
            <a:fillRect/>
          </a:stretch>
        </p:blipFill>
        <p:spPr>
          <a:xfrm>
            <a:off x="1487065" y="1463773"/>
            <a:ext cx="8455122" cy="4855631"/>
          </a:xfrm>
        </p:spPr>
      </p:pic>
    </p:spTree>
    <p:extLst>
      <p:ext uri="{BB962C8B-B14F-4D97-AF65-F5344CB8AC3E}">
        <p14:creationId xmlns:p14="http://schemas.microsoft.com/office/powerpoint/2010/main" val="504473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CB9E-CABB-F654-247A-E0FA131F87BD}"/>
              </a:ext>
            </a:extLst>
          </p:cNvPr>
          <p:cNvSpPr>
            <a:spLocks noGrp="1"/>
          </p:cNvSpPr>
          <p:nvPr>
            <p:ph type="title"/>
          </p:nvPr>
        </p:nvSpPr>
        <p:spPr>
          <a:xfrm>
            <a:off x="963167" y="719333"/>
            <a:ext cx="10265600" cy="768000"/>
          </a:xfrm>
        </p:spPr>
        <p:txBody>
          <a:bodyPr wrap="square" anchor="t">
            <a:normAutofit fontScale="90000"/>
          </a:bodyPr>
          <a:lstStyle/>
          <a:p>
            <a:r>
              <a:rPr lang="en-US"/>
              <a:t>Further Research</a:t>
            </a:r>
          </a:p>
        </p:txBody>
      </p:sp>
      <p:sp>
        <p:nvSpPr>
          <p:cNvPr id="3" name="Content Placeholder 2">
            <a:extLst>
              <a:ext uri="{FF2B5EF4-FFF2-40B4-BE49-F238E27FC236}">
                <a16:creationId xmlns:a16="http://schemas.microsoft.com/office/drawing/2014/main" id="{107540A3-9FDB-6587-A31E-AB192E9AF7FE}"/>
              </a:ext>
            </a:extLst>
          </p:cNvPr>
          <p:cNvSpPr>
            <a:spLocks noGrp="1"/>
          </p:cNvSpPr>
          <p:nvPr>
            <p:ph type="body" idx="1"/>
          </p:nvPr>
        </p:nvSpPr>
        <p:spPr>
          <a:xfrm>
            <a:off x="848866" y="2302800"/>
            <a:ext cx="8995221" cy="4555200"/>
          </a:xfrm>
        </p:spPr>
        <p:txBody>
          <a:bodyPr vert="horz" wrap="square" lIns="91440" tIns="45720" rIns="91440" bIns="45720" rtlCol="0" anchor="t">
            <a:normAutofit/>
          </a:bodyPr>
          <a:lstStyle/>
          <a:p>
            <a:pPr rtl="0" fontAlgn="base">
              <a:spcAft>
                <a:spcPts val="600"/>
              </a:spcAft>
              <a:buFont typeface="Arial" panose="020B0604020202020204" pitchFamily="34" charset="0"/>
              <a:buChar char="•"/>
            </a:pPr>
            <a:r>
              <a:rPr lang="en-US" sz="3200" dirty="0"/>
              <a:t>c</a:t>
            </a:r>
            <a:r>
              <a:rPr lang="en-US" sz="3200" b="0" i="0" u="none" strike="noStrike" dirty="0">
                <a:effectLst/>
              </a:rPr>
              <a:t>ompare differences in graphs using optimal transport and the Wasserstein distance​</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s</a:t>
            </a:r>
            <a:r>
              <a:rPr lang="en-US" sz="3200" b="0" i="0" u="none" strike="noStrike" dirty="0">
                <a:effectLst/>
              </a:rPr>
              <a:t>tudy more complex data​</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a</a:t>
            </a:r>
            <a:r>
              <a:rPr lang="en-US" sz="3200" b="0" i="0" u="none" strike="noStrike" dirty="0">
                <a:effectLst/>
              </a:rPr>
              <a:t>nalyze additional graph characteristics</a:t>
            </a:r>
          </a:p>
          <a:p>
            <a:pPr>
              <a:spcAft>
                <a:spcPts val="600"/>
              </a:spcAft>
            </a:pPr>
            <a:endParaRPr lang="en-US" sz="3200" dirty="0"/>
          </a:p>
        </p:txBody>
      </p:sp>
    </p:spTree>
    <p:extLst>
      <p:ext uri="{BB962C8B-B14F-4D97-AF65-F5344CB8AC3E}">
        <p14:creationId xmlns:p14="http://schemas.microsoft.com/office/powerpoint/2010/main" val="14588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3B56-7615-7A9F-A1E3-76884C252D1C}"/>
              </a:ext>
            </a:extLst>
          </p:cNvPr>
          <p:cNvSpPr>
            <a:spLocks noGrp="1"/>
          </p:cNvSpPr>
          <p:nvPr>
            <p:ph type="title"/>
          </p:nvPr>
        </p:nvSpPr>
        <p:spPr>
          <a:xfrm>
            <a:off x="963200" y="3045000"/>
            <a:ext cx="10265600" cy="768000"/>
          </a:xfrm>
        </p:spPr>
        <p:txBody>
          <a:bodyPr/>
          <a:lstStyle/>
          <a:p>
            <a:pPr algn="ctr"/>
            <a:r>
              <a:rPr lang="en-US" dirty="0"/>
              <a:t>Thank You! </a:t>
            </a:r>
          </a:p>
        </p:txBody>
      </p:sp>
    </p:spTree>
    <p:extLst>
      <p:ext uri="{BB962C8B-B14F-4D97-AF65-F5344CB8AC3E}">
        <p14:creationId xmlns:p14="http://schemas.microsoft.com/office/powerpoint/2010/main" val="165254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6EF4C-AD47-0E21-86E0-44A41F6EC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B806E-64DA-AAB4-54F3-29E043E4182E}"/>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3" name="Content Placeholder 2">
            <a:extLst>
              <a:ext uri="{FF2B5EF4-FFF2-40B4-BE49-F238E27FC236}">
                <a16:creationId xmlns:a16="http://schemas.microsoft.com/office/drawing/2014/main" id="{82C117D9-3714-8B0A-55EF-6BEDCDC022FD}"/>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
        <p:nvSpPr>
          <p:cNvPr id="4" name="Oval 3">
            <a:extLst>
              <a:ext uri="{FF2B5EF4-FFF2-40B4-BE49-F238E27FC236}">
                <a16:creationId xmlns:a16="http://schemas.microsoft.com/office/drawing/2014/main" id="{67475E0A-F438-E709-F089-4A04BA25BABE}"/>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0EAA52A2-F263-3252-D51F-A5A0C4AADE86}"/>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BF249C62-1E99-B1C8-F1BE-716CCF1F774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B89BBB-E40B-A723-9D54-EE28D038265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07B89BBB-E40B-A723-9D54-EE28D038265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319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B404-EA44-FCBA-9D5E-26B5F53E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D100E-A15A-43D5-085A-6BE2D1D5B728}"/>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A95DA-BB5F-467F-E608-791CFCEC8555}"/>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endParaRPr lang="en-US" sz="2800" dirty="0"/>
              </a:p>
            </p:txBody>
          </p:sp>
        </mc:Choice>
        <mc:Fallback xmlns="">
          <p:sp>
            <p:nvSpPr>
              <p:cNvPr id="3" name="Content Placeholder 2">
                <a:extLst>
                  <a:ext uri="{FF2B5EF4-FFF2-40B4-BE49-F238E27FC236}">
                    <a16:creationId xmlns:a16="http://schemas.microsoft.com/office/drawing/2014/main" id="{BB2A95DA-BB5F-467F-E608-791CFCEC8555}"/>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5340EA5-F8FC-2A8D-DA24-7EA21E936A87}"/>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B34299A6-69FC-658C-F74B-D87F88F21F03}"/>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943C3D0-E23D-C6E4-67C5-E222F19C6F54}"/>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C45447-4893-6B9C-042A-3C052A97F18C}"/>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BC45447-4893-6B9C-042A-3C052A97F18C}"/>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B263DB0-62F8-1A5B-6862-E1040E37B57E}"/>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A3B85E-414D-6F42-AFA3-6C0FB0278BFE}"/>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0BA3B85E-414D-6F42-AFA3-6C0FB0278BFE}"/>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6039B44-20DD-47D0-1A2A-DE280C74846A}"/>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A61E96-2BD5-0DE4-039C-467002176B54}"/>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4AA61E96-2BD5-0DE4-039C-467002176B54}"/>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941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D8EF-5C52-436A-1801-1D5301351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CE5E8-E5C5-D423-AD94-97C8E9B687AB}"/>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90E02-FD04-A123-E681-3084253519C7}"/>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a:t>
                </a:r>
              </a:p>
            </p:txBody>
          </p:sp>
        </mc:Choice>
        <mc:Fallback xmlns="">
          <p:sp>
            <p:nvSpPr>
              <p:cNvPr id="3" name="Content Placeholder 2">
                <a:extLst>
                  <a:ext uri="{FF2B5EF4-FFF2-40B4-BE49-F238E27FC236}">
                    <a16:creationId xmlns:a16="http://schemas.microsoft.com/office/drawing/2014/main" id="{9DD90E02-FD04-A123-E681-3084253519C7}"/>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9E86FB97-9775-41FE-CF1E-7D10116794D8}"/>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2F46799-9055-91AE-AAD9-5DF5B9FA16E0}"/>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1A097F96-0D2E-435F-8BFB-46AC6AE0A45A}"/>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004F72-9C47-673F-5899-2220E6B228D5}"/>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4E004F72-9C47-673F-5899-2220E6B228D5}"/>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C6547A-6611-7957-92A1-C76184442BC6}"/>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BC2C46-53B6-D8C0-9809-0033004A94C2}"/>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8EBC2C46-53B6-D8C0-9809-0033004A94C2}"/>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DA70AB0-D21C-7AC4-1956-0D03E0684E6F}"/>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D93931-DA14-7531-54BE-9A47F82228B1}"/>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CED93931-DA14-7531-54BE-9A47F82228B1}"/>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A9408369-D7D2-F924-72B4-313E435845F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C270D4D-4433-08C9-0D20-11B4037E4E24}"/>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F9D8421F-4779-2D74-44FE-990E3CF75EE0}"/>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F3494D22-B087-B92E-EF2A-2029938161A5}"/>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B795DD3A-0F94-E2BB-B2ED-05957CC0817A}"/>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D57BB0DC-2F06-A52B-B4A4-6DD7CFE02D9A}"/>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153D843F-5A06-993B-F6E9-DC976133E94A}"/>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D57E6437-C6E6-296D-B4DF-38D2E04DE078}"/>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B8619911-CA0D-0730-B4CE-F15FA66DFE3B}"/>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5A3CA8F-947D-CEA2-82D9-B85FD59B5780}"/>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DEDE38-ED85-FE5D-3228-FE52459D3CEA}"/>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5C93BB5-3E2E-E16A-D4DA-02EEFD815BA3}"/>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C4A1B6C-A22F-FD15-C139-CE14FFD0A6F9}"/>
                  </a:ext>
                </a:extLst>
              </p:cNvPr>
              <p:cNvSpPr txBox="1"/>
              <p:nvPr/>
            </p:nvSpPr>
            <p:spPr>
              <a:xfrm>
                <a:off x="5443019" y="4476950"/>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1</m:t>
                          </m:r>
                        </m:sub>
                      </m:sSub>
                    </m:oMath>
                  </m:oMathPara>
                </a14:m>
                <a:endParaRPr lang="en-US" sz="2400" b="0" dirty="0">
                  <a:solidFill>
                    <a:schemeClr val="bg2"/>
                  </a:solidFill>
                </a:endParaRPr>
              </a:p>
            </p:txBody>
          </p:sp>
        </mc:Choice>
        <mc:Fallback>
          <p:sp>
            <p:nvSpPr>
              <p:cNvPr id="25" name="TextBox 24">
                <a:extLst>
                  <a:ext uri="{FF2B5EF4-FFF2-40B4-BE49-F238E27FC236}">
                    <a16:creationId xmlns:a16="http://schemas.microsoft.com/office/drawing/2014/main" id="{BC4A1B6C-A22F-FD15-C139-CE14FFD0A6F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4167" r="-8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F7F9453-F01C-D393-73A2-093E0F481422}"/>
                  </a:ext>
                </a:extLst>
              </p:cNvPr>
              <p:cNvSpPr txBox="1"/>
              <p:nvPr/>
            </p:nvSpPr>
            <p:spPr>
              <a:xfrm>
                <a:off x="3944473" y="3962303"/>
                <a:ext cx="604702"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solidFill>
                          <a:latin typeface="Cambria Math" panose="02040503050406030204" pitchFamily="18" charset="0"/>
                        </a:rPr>
                        <m:t>𝒰</m:t>
                      </m:r>
                    </m:oMath>
                  </m:oMathPara>
                </a14:m>
                <a:endParaRPr lang="en-US" sz="2800" dirty="0">
                  <a:solidFill>
                    <a:schemeClr val="tx2"/>
                  </a:solidFill>
                </a:endParaRPr>
              </a:p>
            </p:txBody>
          </p:sp>
        </mc:Choice>
        <mc:Fallback>
          <p:sp>
            <p:nvSpPr>
              <p:cNvPr id="10" name="TextBox 9">
                <a:extLst>
                  <a:ext uri="{FF2B5EF4-FFF2-40B4-BE49-F238E27FC236}">
                    <a16:creationId xmlns:a16="http://schemas.microsoft.com/office/drawing/2014/main" id="{3F7F9453-F01C-D393-73A2-093E0F481422}"/>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B706044-34A9-0B62-D5AA-72A87BFCDC1C}"/>
                  </a:ext>
                </a:extLst>
              </p:cNvPr>
              <p:cNvSpPr txBox="1"/>
              <p:nvPr/>
            </p:nvSpPr>
            <p:spPr>
              <a:xfrm>
                <a:off x="5433625" y="5002616"/>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2</m:t>
                          </m:r>
                        </m:sub>
                      </m:sSub>
                    </m:oMath>
                  </m:oMathPara>
                </a14:m>
                <a:endParaRPr lang="en-US" sz="2400" b="0" dirty="0">
                  <a:solidFill>
                    <a:schemeClr val="bg2"/>
                  </a:solidFill>
                </a:endParaRPr>
              </a:p>
            </p:txBody>
          </p:sp>
        </mc:Choice>
        <mc:Fallback>
          <p:sp>
            <p:nvSpPr>
              <p:cNvPr id="26" name="TextBox 25">
                <a:extLst>
                  <a:ext uri="{FF2B5EF4-FFF2-40B4-BE49-F238E27FC236}">
                    <a16:creationId xmlns:a16="http://schemas.microsoft.com/office/drawing/2014/main" id="{8B706044-34A9-0B62-D5AA-72A87BFCDC1C}"/>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40" r="-82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6399F8A7-9380-4E98-AE48-78AA95873006}"/>
                  </a:ext>
                </a:extLst>
              </p:cNvPr>
              <p:cNvSpPr txBox="1"/>
              <p:nvPr/>
            </p:nvSpPr>
            <p:spPr>
              <a:xfrm>
                <a:off x="5439404" y="5530292"/>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3</m:t>
                          </m:r>
                        </m:sub>
                      </m:sSub>
                    </m:oMath>
                  </m:oMathPara>
                </a14:m>
                <a:endParaRPr lang="en-US" sz="2400" b="0" dirty="0">
                  <a:solidFill>
                    <a:schemeClr val="bg2"/>
                  </a:solidFill>
                </a:endParaRPr>
              </a:p>
            </p:txBody>
          </p:sp>
        </mc:Choice>
        <mc:Fallback>
          <p:sp>
            <p:nvSpPr>
              <p:cNvPr id="27" name="TextBox 26">
                <a:extLst>
                  <a:ext uri="{FF2B5EF4-FFF2-40B4-BE49-F238E27FC236}">
                    <a16:creationId xmlns:a16="http://schemas.microsoft.com/office/drawing/2014/main" id="{6399F8A7-9380-4E98-AE48-78AA95873006}"/>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40" r="-821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5A25B90-A0EA-7192-5C7D-896FF9A6FF2C}"/>
                  </a:ext>
                </a:extLst>
              </p:cNvPr>
              <p:cNvSpPr txBox="1"/>
              <p:nvPr/>
            </p:nvSpPr>
            <p:spPr>
              <a:xfrm>
                <a:off x="5433625" y="6016527"/>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4</m:t>
                          </m:r>
                        </m:sub>
                      </m:sSub>
                    </m:oMath>
                  </m:oMathPara>
                </a14:m>
                <a:endParaRPr lang="en-US" sz="2400" b="0" dirty="0">
                  <a:solidFill>
                    <a:schemeClr val="bg2"/>
                  </a:solidFill>
                </a:endParaRPr>
              </a:p>
            </p:txBody>
          </p:sp>
        </mc:Choice>
        <mc:Fallback>
          <p:sp>
            <p:nvSpPr>
              <p:cNvPr id="28" name="TextBox 27">
                <a:extLst>
                  <a:ext uri="{FF2B5EF4-FFF2-40B4-BE49-F238E27FC236}">
                    <a16:creationId xmlns:a16="http://schemas.microsoft.com/office/drawing/2014/main" id="{35A25B90-A0EA-7192-5C7D-896FF9A6FF2C}"/>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40" r="-821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431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C5C82-3730-6887-7614-95052C7FCAC7}"/>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37626F39-12D7-2DB0-B5F6-75632AC2F569}"/>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FC4EB8B0-E669-2368-88BB-9704EB586E9B}"/>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AA864BFE-6061-EFFF-DFD6-AB3EA57C027E}"/>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3B042E49-E4A7-01C0-839A-C731BD2980D6}"/>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5247567F-8D18-64FB-3485-D0EBC0FB7CF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911382-21B3-97C4-121B-6DC148692E77}"/>
                  </a:ext>
                </a:extLst>
              </p:cNvPr>
              <p:cNvSpPr>
                <a:spLocks noGrp="1"/>
              </p:cNvSpPr>
              <p:nvPr>
                <p:ph idx="1"/>
              </p:nvPr>
            </p:nvSpPr>
            <p:spPr>
              <a:xfrm>
                <a:off x="600635" y="1643529"/>
                <a:ext cx="10990729" cy="2126037"/>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p:txBody>
          </p:sp>
        </mc:Choice>
        <mc:Fallback xmlns="">
          <p:sp>
            <p:nvSpPr>
              <p:cNvPr id="3" name="Content Placeholder 2">
                <a:extLst>
                  <a:ext uri="{FF2B5EF4-FFF2-40B4-BE49-F238E27FC236}">
                    <a16:creationId xmlns:a16="http://schemas.microsoft.com/office/drawing/2014/main" id="{4D911382-21B3-97C4-121B-6DC148692E77}"/>
                  </a:ext>
                </a:extLst>
              </p:cNvPr>
              <p:cNvSpPr>
                <a:spLocks noGrp="1" noRot="1" noChangeAspect="1" noMove="1" noResize="1" noEditPoints="1" noAdjustHandles="1" noChangeArrowheads="1" noChangeShapeType="1" noTextEdit="1"/>
              </p:cNvSpPr>
              <p:nvPr>
                <p:ph idx="1"/>
              </p:nvPr>
            </p:nvSpPr>
            <p:spPr>
              <a:xfrm>
                <a:off x="600635" y="1643529"/>
                <a:ext cx="10990729" cy="2126037"/>
              </a:xfrm>
              <a:blipFill>
                <a:blip r:embed="rId2"/>
                <a:stretch>
                  <a:fillRect l="-1155" t="-1190"/>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7E73CFC-3301-BA82-B6B1-3A4B2799C2FB}"/>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1D77AA8-1CC5-50F0-80A2-92F67A083DC5}"/>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83240CC-5EBF-C2D4-5331-7E27CBF875FB}"/>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5CDF24-6FBB-04E2-6E3F-B782E63F763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15CDF24-6FBB-04E2-6E3F-B782E63F763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FBEFCD8-3453-EC86-C11F-A1BA1F6DE0F2}"/>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33A4B6-7663-B347-589F-4ED6B5B2F6C9}"/>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7733A4B6-7663-B347-589F-4ED6B5B2F6C9}"/>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B4E2C9-D545-E018-3302-C8B6EAD6B69E}"/>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2DFFB-48EE-76C6-066A-8ABA24E2F8B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5832DFFB-48EE-76C6-066A-8ABA24E2F8B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9031E5B1-A066-416F-DB78-62DA3BCDC572}"/>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893761C-6CDB-552F-BEF8-82466287E700}"/>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65955725-D899-B594-F0D8-3A3C10BA4AB9}"/>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9179F7F4-AC8A-A13E-3033-7EF7BD8045BE}"/>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ECC144B8-B1C7-6FEC-1F75-2CE38F612CAC}"/>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1F33CD71-4C9A-BF14-2FDC-D58EEBF538A3}"/>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22EABC11-90FF-F517-5DFD-14B3786B34B8}"/>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73B18924-6567-8DA0-2748-88CD174CC40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6048EC07-DC6E-E183-2B83-D7ADEF30C3E1}"/>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731B5CB-DB0A-9A05-A198-A979F620C53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F1F15F5-C818-0B43-BB96-06E411F83BAE}"/>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C97DE72-1DDB-87DF-7448-82BA4FAEC55C}"/>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C32A43-3BF3-EA90-8D32-75E61CF7E7C9}"/>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dirty="0">
                  <a:solidFill>
                    <a:schemeClr val="tx1">
                      <a:lumMod val="95000"/>
                      <a:lumOff val="5000"/>
                    </a:schemeClr>
                  </a:solidFill>
                </a:endParaRPr>
              </a:p>
            </p:txBody>
          </p:sp>
        </mc:Choice>
        <mc:Fallback xmlns="">
          <p:sp>
            <p:nvSpPr>
              <p:cNvPr id="25" name="TextBox 24">
                <a:extLst>
                  <a:ext uri="{FF2B5EF4-FFF2-40B4-BE49-F238E27FC236}">
                    <a16:creationId xmlns:a16="http://schemas.microsoft.com/office/drawing/2014/main" id="{45C32A43-3BF3-EA90-8D32-75E61CF7E7C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004DC4-6F62-45EA-8689-6DFDA87D1DD7}"/>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𝒰</m:t>
                      </m:r>
                    </m:oMath>
                  </m:oMathPara>
                </a14:m>
                <a:endParaRPr lang="en-US" sz="2800" dirty="0"/>
              </a:p>
            </p:txBody>
          </p:sp>
        </mc:Choice>
        <mc:Fallback xmlns="">
          <p:sp>
            <p:nvSpPr>
              <p:cNvPr id="10" name="TextBox 9">
                <a:extLst>
                  <a:ext uri="{FF2B5EF4-FFF2-40B4-BE49-F238E27FC236}">
                    <a16:creationId xmlns:a16="http://schemas.microsoft.com/office/drawing/2014/main" id="{91004DC4-6F62-45EA-8689-6DFDA87D1DD7}"/>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E45CAC7-B870-8E01-F9AD-20F7C388B5A5}"/>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dirty="0">
                  <a:solidFill>
                    <a:schemeClr val="tx1">
                      <a:lumMod val="95000"/>
                      <a:lumOff val="5000"/>
                    </a:schemeClr>
                  </a:solidFill>
                </a:endParaRPr>
              </a:p>
            </p:txBody>
          </p:sp>
        </mc:Choice>
        <mc:Fallback xmlns="">
          <p:sp>
            <p:nvSpPr>
              <p:cNvPr id="26" name="TextBox 25">
                <a:extLst>
                  <a:ext uri="{FF2B5EF4-FFF2-40B4-BE49-F238E27FC236}">
                    <a16:creationId xmlns:a16="http://schemas.microsoft.com/office/drawing/2014/main" id="{7E45CAC7-B870-8E01-F9AD-20F7C388B5A5}"/>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78"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0B1B27-77DF-656C-BA04-E9D19976DF65}"/>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dirty="0">
                  <a:solidFill>
                    <a:schemeClr val="tx1">
                      <a:lumMod val="95000"/>
                      <a:lumOff val="5000"/>
                    </a:schemeClr>
                  </a:solidFill>
                </a:endParaRPr>
              </a:p>
            </p:txBody>
          </p:sp>
        </mc:Choice>
        <mc:Fallback xmlns="">
          <p:sp>
            <p:nvSpPr>
              <p:cNvPr id="27" name="TextBox 26">
                <a:extLst>
                  <a:ext uri="{FF2B5EF4-FFF2-40B4-BE49-F238E27FC236}">
                    <a16:creationId xmlns:a16="http://schemas.microsoft.com/office/drawing/2014/main" id="{260B1B27-77DF-656C-BA04-E9D19976DF65}"/>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520B1A-5D44-4B8D-1ABF-BDDC5E58FEBF}"/>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xmlns="">
          <p:sp>
            <p:nvSpPr>
              <p:cNvPr id="28" name="TextBox 27">
                <a:extLst>
                  <a:ext uri="{FF2B5EF4-FFF2-40B4-BE49-F238E27FC236}">
                    <a16:creationId xmlns:a16="http://schemas.microsoft.com/office/drawing/2014/main" id="{D1520B1A-5D44-4B8D-1ABF-BDDC5E58FEBF}"/>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B41BDE7-6A41-9558-6D4F-BE98414A0377}"/>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8455B00-E432-604B-2E9D-753E4A7177BC}"/>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68455B00-E432-604B-2E9D-753E4A7177BC}"/>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73A16EB5-C262-A9F7-8451-8420C51D6BDC}"/>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C0A27C3-269B-9946-1922-B8D18963757A}"/>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6AFB928-1679-EE2E-8D85-943342C044DA}"/>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7DFF4A4-76E3-B783-62C1-46CCB4F5A84A}"/>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3E7547-AA4A-412C-4851-379C826D37F2}"/>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E9D1CB5-5276-B07E-66BC-645CF8746E90}"/>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0F70431-646A-FF32-47A7-8D91F6C03992}"/>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26A1EB4-A956-26A0-A0F2-D35ED85AA0A4}"/>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9466A4EA-C885-EF1F-88D4-51BBCA559B7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67DD9762-C090-5DD4-8363-478AA7751F98}"/>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440DC9AD-A870-BB1B-4F20-472BFB0C2177}"/>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521624E8-7AA5-EA88-CABA-9701AF11CF5D}"/>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82DF36F6-E2F7-A70C-830A-51633D0C889E}"/>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BB0F9CEF-F26F-B655-9886-67F14D9B8706}"/>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13965D8-C545-4123-BDB4-B5FADD44DC42}"/>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66964FBE-8B53-324D-C9CC-D86BB27F8081}"/>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674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7E8D-4795-84FF-4747-FF4E56908E0D}"/>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D7F04AE1-48ED-B50E-E731-F8F2FE1A4700}"/>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D65E832-4912-21E7-3B17-AFAAA729D244}"/>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D943FB73-FA96-BFE3-B818-DAD14AEF74AC}"/>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15D049E5-5AF5-0BC1-AD94-9DA28B738CB3}"/>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16A022AC-CC20-3B02-EB18-B8175CD84312}"/>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FEC2AC-2417-BE42-3FC8-A3752C7E1B9F}"/>
                  </a:ext>
                </a:extLst>
              </p:cNvPr>
              <p:cNvSpPr>
                <a:spLocks noGrp="1"/>
              </p:cNvSpPr>
              <p:nvPr>
                <p:ph idx="1"/>
              </p:nvPr>
            </p:nvSpPr>
            <p:spPr>
              <a:xfrm>
                <a:off x="600635" y="1643529"/>
                <a:ext cx="10990729" cy="2324493"/>
              </a:xfrm>
            </p:spPr>
            <p:txBody>
              <a:bodyPr>
                <a:normAutofit/>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𝒰</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𝒩</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𝒰</m:t>
                          </m:r>
                        </m:e>
                      </m:d>
                      <m:r>
                        <a:rPr lang="en-US" sz="2800" b="0" i="1" smtClean="0">
                          <a:latin typeface="Cambria Math" panose="02040503050406030204" pitchFamily="18" charset="0"/>
                        </a:rPr>
                        <m:t>)</m:t>
                      </m:r>
                    </m:oMath>
                  </m:oMathPara>
                </a14:m>
                <a:endParaRPr lang="en-US" sz="2800" dirty="0"/>
              </a:p>
            </p:txBody>
          </p:sp>
        </mc:Choice>
        <mc:Fallback xmlns="">
          <p:sp>
            <p:nvSpPr>
              <p:cNvPr id="3" name="Content Placeholder 2">
                <a:extLst>
                  <a:ext uri="{FF2B5EF4-FFF2-40B4-BE49-F238E27FC236}">
                    <a16:creationId xmlns:a16="http://schemas.microsoft.com/office/drawing/2014/main" id="{4DFEC2AC-2417-BE42-3FC8-A3752C7E1B9F}"/>
                  </a:ext>
                </a:extLst>
              </p:cNvPr>
              <p:cNvSpPr>
                <a:spLocks noGrp="1" noRot="1" noChangeAspect="1" noMove="1" noResize="1" noEditPoints="1" noAdjustHandles="1" noChangeArrowheads="1" noChangeShapeType="1" noTextEdit="1"/>
              </p:cNvSpPr>
              <p:nvPr>
                <p:ph idx="1"/>
              </p:nvPr>
            </p:nvSpPr>
            <p:spPr>
              <a:xfrm>
                <a:off x="600635" y="1643529"/>
                <a:ext cx="10990729" cy="2324493"/>
              </a:xfrm>
              <a:blipFill>
                <a:blip r:embed="rId2"/>
                <a:stretch>
                  <a:fillRect l="-1155" t="-1087"/>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D789986D-86AD-507B-0E74-2F49984C0AE1}"/>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6845C864-CDC3-875C-58FB-9D27582FD0DE}"/>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E60DDD38-E740-F62D-C116-3397A1325A9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439066-CC1B-B26E-A50A-AB2988E7BD00}"/>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D2439066-CC1B-B26E-A50A-AB2988E7BD00}"/>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08C106E-F123-3305-7A17-A16C4CF880AA}"/>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640FFE-908D-A716-BFDE-096FD0FD35C0}"/>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4D640FFE-908D-A716-BFDE-096FD0FD35C0}"/>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249DF813-2907-8C71-5ABC-B0E738395DD3}"/>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8A9F7E-22B9-4094-4378-DD0C3559730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D38A9F7E-22B9-4094-4378-DD0C3559730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681910F1-2891-80D9-C4D8-A0B58F56C91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868BB08E-A7CD-52FA-E78A-12C14E793CEA}"/>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BDA4F339-4238-DACC-A543-BAAD313E4767}"/>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19366AA9-E53F-474C-5BAD-44322ABDB3CB}"/>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5AD9635C-867C-9CC8-CD5B-748A5DA2489D}"/>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352B4DDC-5FC3-5D0F-4C54-FFFB73245FCE}"/>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A9BEC6FD-57CC-58BA-190B-4F7015BAAC6D}"/>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2E7F5E45-E700-AA45-6A69-212CB12B0E1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DA9842F8-9BEF-64EF-9C95-C8B2829DD38E}"/>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3B67792-014C-1B1E-4303-778999BA9A6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918D554-C2C1-FD2B-5B81-CEF2D4B6DB4F}"/>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86C6378-9CFC-FC2D-4177-7680AD613665}"/>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36A2FC0-45FB-4F00-C097-6711022950F8}"/>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a:solidFill>
                    <a:schemeClr val="tx1">
                      <a:lumMod val="95000"/>
                      <a:lumOff val="5000"/>
                    </a:schemeClr>
                  </a:solidFill>
                </a:endParaRPr>
              </a:p>
            </p:txBody>
          </p:sp>
        </mc:Choice>
        <mc:Fallback xmlns="">
          <p:sp>
            <p:nvSpPr>
              <p:cNvPr id="25" name="TextBox 24">
                <a:extLst>
                  <a:ext uri="{FF2B5EF4-FFF2-40B4-BE49-F238E27FC236}">
                    <a16:creationId xmlns:a16="http://schemas.microsoft.com/office/drawing/2014/main" id="{B36A2FC0-45FB-4F00-C097-6711022950F8}"/>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50C979-4A70-62B1-868D-083157E1737C}"/>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95000"/>
                              <a:lumOff val="5000"/>
                            </a:schemeClr>
                          </a:solidFill>
                          <a:latin typeface="Cambria Math" panose="02040503050406030204" pitchFamily="18" charset="0"/>
                        </a:rPr>
                        <m:t>𝒰</m:t>
                      </m:r>
                    </m:oMath>
                  </m:oMathPara>
                </a14:m>
                <a:endParaRPr lang="en-US" sz="2800" dirty="0">
                  <a:solidFill>
                    <a:schemeClr val="tx1">
                      <a:lumMod val="95000"/>
                      <a:lumOff val="5000"/>
                    </a:schemeClr>
                  </a:solidFill>
                </a:endParaRPr>
              </a:p>
            </p:txBody>
          </p:sp>
        </mc:Choice>
        <mc:Fallback xmlns="">
          <p:sp>
            <p:nvSpPr>
              <p:cNvPr id="10" name="TextBox 9">
                <a:extLst>
                  <a:ext uri="{FF2B5EF4-FFF2-40B4-BE49-F238E27FC236}">
                    <a16:creationId xmlns:a16="http://schemas.microsoft.com/office/drawing/2014/main" id="{7350C979-4A70-62B1-868D-083157E1737C}"/>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E1BC61-76EB-BE07-8260-3573ECE8302B}"/>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a:solidFill>
                    <a:schemeClr val="tx1">
                      <a:lumMod val="95000"/>
                      <a:lumOff val="5000"/>
                    </a:schemeClr>
                  </a:solidFill>
                </a:endParaRPr>
              </a:p>
            </p:txBody>
          </p:sp>
        </mc:Choice>
        <mc:Fallback xmlns="">
          <p:sp>
            <p:nvSpPr>
              <p:cNvPr id="26" name="TextBox 25">
                <a:extLst>
                  <a:ext uri="{FF2B5EF4-FFF2-40B4-BE49-F238E27FC236}">
                    <a16:creationId xmlns:a16="http://schemas.microsoft.com/office/drawing/2014/main" id="{CAE1BC61-76EB-BE07-8260-3573ECE8302B}"/>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2"/>
                <a:stretch>
                  <a:fillRect l="-2778"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A34B1C-B222-610D-E072-EE1FE675F48E}"/>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a:solidFill>
                    <a:schemeClr val="tx1">
                      <a:lumMod val="95000"/>
                      <a:lumOff val="5000"/>
                    </a:schemeClr>
                  </a:solidFill>
                </a:endParaRPr>
              </a:p>
            </p:txBody>
          </p:sp>
        </mc:Choice>
        <mc:Fallback xmlns="">
          <p:sp>
            <p:nvSpPr>
              <p:cNvPr id="27" name="TextBox 26">
                <a:extLst>
                  <a:ext uri="{FF2B5EF4-FFF2-40B4-BE49-F238E27FC236}">
                    <a16:creationId xmlns:a16="http://schemas.microsoft.com/office/drawing/2014/main" id="{26A34B1C-B222-610D-E072-EE1FE675F48E}"/>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8"/>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490631-3F64-30B6-DA1A-E008864B5B6A}"/>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xmlns="">
          <p:sp>
            <p:nvSpPr>
              <p:cNvPr id="28" name="TextBox 27">
                <a:extLst>
                  <a:ext uri="{FF2B5EF4-FFF2-40B4-BE49-F238E27FC236}">
                    <a16:creationId xmlns:a16="http://schemas.microsoft.com/office/drawing/2014/main" id="{BC490631-3F64-30B6-DA1A-E008864B5B6A}"/>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9"/>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F8B533B-BD06-6FAA-9862-790B41427103}"/>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6612128-4DBA-287C-E3DB-FEA5106A86D1}"/>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76612128-4DBA-287C-E3DB-FEA5106A86D1}"/>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31999C8E-55D3-F560-9EFF-C1BA5A08836E}"/>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CF3EB63-0C02-B3B4-3274-E2A43A50F63E}"/>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00BD7C6-4CC4-39E0-9EB8-9E015779E19F}"/>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8584D7-41A1-0468-3760-E23FC2533F67}"/>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CBC608-3CB0-7AC8-3968-BEAE693F7E6D}"/>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D4AACA-B7F6-ABD9-B884-B96A7C2D40DF}"/>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FF918ED-D95B-C69B-0403-019D4823B7CD}"/>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F86B24-9BA0-D2C3-85F3-E384BEA04E6A}"/>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0CC391C1-ABD1-BBE6-8227-A5A3841AAA8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DEB347FF-28D7-9080-A295-5795D5095E22}"/>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0BE8ED14-5261-4AA4-510B-C7F62808F6EE}"/>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A8AF126A-867F-A914-272D-CE8F2B050A73}"/>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9F356B1A-DD98-F983-9483-2FC5CB83B4B4}"/>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614DF9BB-215E-DCEB-3ABC-D0D72EA75BC5}"/>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5074ADC-34DD-27FB-A5DB-D8004301B710}"/>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CAEDC786-2B75-A970-3374-661D0EE26046}"/>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CE689DCD-A3CB-6255-6707-D4DEAD854B78}"/>
              </a:ext>
            </a:extLst>
          </p:cNvPr>
          <p:cNvCxnSpPr>
            <a:cxnSpLocks/>
            <a:stCxn id="67" idx="0"/>
          </p:cNvCxnSpPr>
          <p:nvPr/>
        </p:nvCxnSpPr>
        <p:spPr>
          <a:xfrm flipH="1" flipV="1">
            <a:off x="10396943" y="4987393"/>
            <a:ext cx="375807" cy="66143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52C781F-9D7E-8C34-1A8A-9A1828C4187D}"/>
              </a:ext>
            </a:extLst>
          </p:cNvPr>
          <p:cNvCxnSpPr>
            <a:cxnSpLocks/>
            <a:stCxn id="63" idx="0"/>
            <a:endCxn id="64" idx="0"/>
          </p:cNvCxnSpPr>
          <p:nvPr/>
        </p:nvCxnSpPr>
        <p:spPr>
          <a:xfrm flipV="1">
            <a:off x="9970951" y="4981095"/>
            <a:ext cx="435928" cy="672762"/>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70D5409-D07C-142F-CDEE-8A3EB2B5F4E5}"/>
              </a:ext>
            </a:extLst>
          </p:cNvPr>
          <p:cNvCxnSpPr>
            <a:cxnSpLocks/>
            <a:stCxn id="66" idx="4"/>
            <a:endCxn id="67" idx="4"/>
          </p:cNvCxnSpPr>
          <p:nvPr/>
        </p:nvCxnSpPr>
        <p:spPr>
          <a:xfrm flipV="1">
            <a:off x="10410752" y="5744069"/>
            <a:ext cx="361998" cy="85718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1E20A5D-4B92-BDF2-2B4C-A73D25EE8E40}"/>
              </a:ext>
            </a:extLst>
          </p:cNvPr>
          <p:cNvCxnSpPr>
            <a:cxnSpLocks/>
            <a:endCxn id="63" idx="4"/>
          </p:cNvCxnSpPr>
          <p:nvPr/>
        </p:nvCxnSpPr>
        <p:spPr>
          <a:xfrm flipH="1" flipV="1">
            <a:off x="9970951" y="5749102"/>
            <a:ext cx="435935" cy="885804"/>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7ECBDB22-68CA-E99A-A450-C54DCEC6A8E1}"/>
              </a:ext>
            </a:extLst>
          </p:cNvPr>
          <p:cNvCxnSpPr>
            <a:cxnSpLocks/>
          </p:cNvCxnSpPr>
          <p:nvPr/>
        </p:nvCxnSpPr>
        <p:spPr>
          <a:xfrm>
            <a:off x="8829993" y="5479817"/>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00D165B-5C20-50C2-659A-3A68EAAD8DB4}"/>
                  </a:ext>
                </a:extLst>
              </p:cNvPr>
              <p:cNvSpPr txBox="1"/>
              <p:nvPr/>
            </p:nvSpPr>
            <p:spPr>
              <a:xfrm>
                <a:off x="8902728" y="505215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𝒩</m:t>
                          </m:r>
                        </m:e>
                        <m:sup>
                          <m:r>
                            <a:rPr lang="en-US" sz="2400" b="0" i="1" smtClean="0">
                              <a:latin typeface="Cambria Math" panose="02040503050406030204" pitchFamily="18" charset="0"/>
                            </a:rPr>
                            <m:t>1</m:t>
                          </m:r>
                        </m:sup>
                      </m:sSup>
                    </m:oMath>
                  </m:oMathPara>
                </a14:m>
                <a:endParaRPr lang="en-US" sz="2400"/>
              </a:p>
            </p:txBody>
          </p:sp>
        </mc:Choice>
        <mc:Fallback xmlns="">
          <p:sp>
            <p:nvSpPr>
              <p:cNvPr id="59" name="TextBox 58">
                <a:extLst>
                  <a:ext uri="{FF2B5EF4-FFF2-40B4-BE49-F238E27FC236}">
                    <a16:creationId xmlns:a16="http://schemas.microsoft.com/office/drawing/2014/main" id="{E00D165B-5C20-50C2-659A-3A68EAAD8DB4}"/>
                  </a:ext>
                </a:extLst>
              </p:cNvPr>
              <p:cNvSpPr txBox="1">
                <a:spLocks noRot="1" noChangeAspect="1" noMove="1" noResize="1" noEditPoints="1" noAdjustHandles="1" noChangeArrowheads="1" noChangeShapeType="1" noTextEdit="1"/>
              </p:cNvSpPr>
              <p:nvPr/>
            </p:nvSpPr>
            <p:spPr>
              <a:xfrm>
                <a:off x="8902728" y="5052151"/>
                <a:ext cx="552177" cy="461665"/>
              </a:xfrm>
              <a:prstGeom prst="rect">
                <a:avLst/>
              </a:prstGeom>
              <a:blipFill>
                <a:blip r:embed="rId12"/>
                <a:stretch>
                  <a:fillRect l="-2198" r="-7692"/>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8F527669-2CC7-713B-AFDF-373586B2FB60}"/>
              </a:ext>
            </a:extLst>
          </p:cNvPr>
          <p:cNvCxnSpPr/>
          <p:nvPr/>
        </p:nvCxnSpPr>
        <p:spPr>
          <a:xfrm flipV="1">
            <a:off x="10406886" y="4353509"/>
            <a:ext cx="0" cy="68244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sp>
        <p:nvSpPr>
          <p:cNvPr id="63" name="Oval 62">
            <a:extLst>
              <a:ext uri="{FF2B5EF4-FFF2-40B4-BE49-F238E27FC236}">
                <a16:creationId xmlns:a16="http://schemas.microsoft.com/office/drawing/2014/main" id="{D0B8E4BB-4A67-8BAC-5CCC-2697E9DE025E}"/>
              </a:ext>
            </a:extLst>
          </p:cNvPr>
          <p:cNvSpPr/>
          <p:nvPr/>
        </p:nvSpPr>
        <p:spPr>
          <a:xfrm>
            <a:off x="9906925" y="5653857"/>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481A708-5B26-B078-535A-4578A75D5EB1}"/>
              </a:ext>
            </a:extLst>
          </p:cNvPr>
          <p:cNvSpPr/>
          <p:nvPr/>
        </p:nvSpPr>
        <p:spPr>
          <a:xfrm>
            <a:off x="10342853" y="4981095"/>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61AA30C-443C-B6B2-F6BD-28B220DFE132}"/>
              </a:ext>
            </a:extLst>
          </p:cNvPr>
          <p:cNvSpPr/>
          <p:nvPr/>
        </p:nvSpPr>
        <p:spPr>
          <a:xfrm>
            <a:off x="10342853" y="4326856"/>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A66E49C-4437-9250-80CC-21F2C51C55FC}"/>
              </a:ext>
            </a:extLst>
          </p:cNvPr>
          <p:cNvSpPr/>
          <p:nvPr/>
        </p:nvSpPr>
        <p:spPr>
          <a:xfrm rot="11045822">
            <a:off x="10343324" y="6601128"/>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2842E5-3ABC-661D-FB50-F5C31C6FE7B0}"/>
              </a:ext>
            </a:extLst>
          </p:cNvPr>
          <p:cNvSpPr/>
          <p:nvPr/>
        </p:nvSpPr>
        <p:spPr>
          <a:xfrm>
            <a:off x="10708724" y="5648824"/>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8063CC-C9FE-E20B-645B-6236B91A29DF}"/>
                  </a:ext>
                </a:extLst>
              </p:cNvPr>
              <p:cNvSpPr txBox="1"/>
              <p:nvPr/>
            </p:nvSpPr>
            <p:spPr>
              <a:xfrm>
                <a:off x="10632566" y="459677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𝒰</m:t>
                      </m:r>
                      <m:r>
                        <a:rPr lang="en-US" sz="2400" b="0" i="1" smtClean="0">
                          <a:latin typeface="Cambria Math" panose="02040503050406030204" pitchFamily="18" charset="0"/>
                        </a:rPr>
                        <m:t>)</m:t>
                      </m:r>
                    </m:oMath>
                  </m:oMathPara>
                </a14:m>
                <a:endParaRPr lang="en-US" sz="2400"/>
              </a:p>
            </p:txBody>
          </p:sp>
        </mc:Choice>
        <mc:Fallback xmlns="">
          <p:sp>
            <p:nvSpPr>
              <p:cNvPr id="29" name="TextBox 28">
                <a:extLst>
                  <a:ext uri="{FF2B5EF4-FFF2-40B4-BE49-F238E27FC236}">
                    <a16:creationId xmlns:a16="http://schemas.microsoft.com/office/drawing/2014/main" id="{E58063CC-C9FE-E20B-645B-6236B91A29DF}"/>
                  </a:ext>
                </a:extLst>
              </p:cNvPr>
              <p:cNvSpPr txBox="1">
                <a:spLocks noRot="1" noChangeAspect="1" noMove="1" noResize="1" noEditPoints="1" noAdjustHandles="1" noChangeArrowheads="1" noChangeShapeType="1" noTextEdit="1"/>
              </p:cNvSpPr>
              <p:nvPr/>
            </p:nvSpPr>
            <p:spPr>
              <a:xfrm>
                <a:off x="10632566" y="4596771"/>
                <a:ext cx="552177" cy="461665"/>
              </a:xfrm>
              <a:prstGeom prst="rect">
                <a:avLst/>
              </a:prstGeom>
              <a:blipFill>
                <a:blip r:embed="rId13"/>
                <a:stretch>
                  <a:fillRect l="-2198" r="-131868" b="-17105"/>
                </a:stretch>
              </a:blipFill>
            </p:spPr>
            <p:txBody>
              <a:bodyPr/>
              <a:lstStyle/>
              <a:p>
                <a:r>
                  <a:rPr lang="en-US">
                    <a:noFill/>
                  </a:rPr>
                  <a:t> </a:t>
                </a:r>
              </a:p>
            </p:txBody>
          </p:sp>
        </mc:Fallback>
      </mc:AlternateContent>
    </p:spTree>
    <p:extLst>
      <p:ext uri="{BB962C8B-B14F-4D97-AF65-F5344CB8AC3E}">
        <p14:creationId xmlns:p14="http://schemas.microsoft.com/office/powerpoint/2010/main" val="11759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9415-5C2C-142B-3FB4-78875FBFF037}"/>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5EEDD-2350-A34F-3529-935B770CD307}"/>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D7E5EEDD-2350-A34F-3529-935B770CD307}"/>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77CF296-7B35-FE2D-5A83-9A5AA8BF4741}"/>
              </a:ext>
            </a:extLst>
          </p:cNvPr>
          <p:cNvSpPr txBox="1"/>
          <p:nvPr/>
        </p:nvSpPr>
        <p:spPr>
          <a:xfrm>
            <a:off x="0" y="6208963"/>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spTree>
    <p:extLst>
      <p:ext uri="{BB962C8B-B14F-4D97-AF65-F5344CB8AC3E}">
        <p14:creationId xmlns:p14="http://schemas.microsoft.com/office/powerpoint/2010/main" val="322351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1171</Words>
  <Application>Microsoft Office PowerPoint</Application>
  <PresentationFormat>Widescreen</PresentationFormat>
  <Paragraphs>158</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Aptos Display</vt:lpstr>
      <vt:lpstr>Arial</vt:lpstr>
      <vt:lpstr>Assistant</vt:lpstr>
      <vt:lpstr>Calibri</vt:lpstr>
      <vt:lpstr>Cambria Math</vt:lpstr>
      <vt:lpstr>Office Theme</vt:lpstr>
      <vt:lpstr>Mapper!</vt:lpstr>
      <vt:lpstr>Outline</vt:lpstr>
      <vt:lpstr>Mapper</vt:lpstr>
      <vt:lpstr>Mapper</vt:lpstr>
      <vt:lpstr>Mapper</vt:lpstr>
      <vt:lpstr>Mapper</vt:lpstr>
      <vt:lpstr>Mapper</vt:lpstr>
      <vt:lpstr>Mapper</vt:lpstr>
      <vt:lpstr>Any graph is a mapper graph</vt:lpstr>
      <vt:lpstr>Any graph is a mapper graph</vt:lpstr>
      <vt:lpstr>Any graph is a mapper graph</vt:lpstr>
      <vt:lpstr>Any graph is a mapper graph</vt:lpstr>
      <vt:lpstr>New questions</vt:lpstr>
      <vt:lpstr>New questions</vt:lpstr>
      <vt:lpstr>Convex sets</vt:lpstr>
      <vt:lpstr>PowerPoint Presentation</vt:lpstr>
      <vt:lpstr>PowerPoint Presentation</vt:lpstr>
      <vt:lpstr>Output: convex sets in            whose nerve is G</vt:lpstr>
      <vt:lpstr>Step 1: preprocessing</vt:lpstr>
      <vt:lpstr>Step 2: planarity check</vt:lpstr>
      <vt:lpstr>Step 3: MDS embedding</vt:lpstr>
      <vt:lpstr>Step 4: optimization</vt:lpstr>
      <vt:lpstr>(Step 5: projection to 3D)</vt:lpstr>
      <vt:lpstr>Step 6: nerve computation</vt:lpstr>
      <vt:lpstr>Step 7: verification</vt:lpstr>
      <vt:lpstr>PowerPoint Presentation</vt:lpstr>
      <vt:lpstr>PowerPoint Presentation</vt:lpstr>
      <vt:lpstr>(Step 8: extras)</vt:lpstr>
      <vt:lpstr>PowerPoint Presentation</vt:lpstr>
      <vt:lpstr>PowerPoint Presentation</vt:lpstr>
      <vt:lpstr>Limitations</vt:lpstr>
      <vt:lpstr>Mapper’s Probability Space on a Line</vt:lpstr>
      <vt:lpstr>The Triangle Example</vt:lpstr>
      <vt:lpstr>Varying parameters</vt:lpstr>
      <vt:lpstr>Looking at DBScan</vt:lpstr>
      <vt:lpstr>Extending our Analysis</vt:lpstr>
      <vt:lpstr>Further Research</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enrique a</dc:creator>
  <cp:lastModifiedBy>Halley Fritze</cp:lastModifiedBy>
  <cp:revision>2</cp:revision>
  <dcterms:created xsi:type="dcterms:W3CDTF">2024-12-18T04:17:44Z</dcterms:created>
  <dcterms:modified xsi:type="dcterms:W3CDTF">2024-12-18T15:06:21Z</dcterms:modified>
</cp:coreProperties>
</file>